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87" r:id="rId2"/>
  </p:sldMasterIdLst>
  <p:notesMasterIdLst>
    <p:notesMasterId r:id="rId33"/>
  </p:notesMasterIdLst>
  <p:sldIdLst>
    <p:sldId id="282" r:id="rId3"/>
    <p:sldId id="281" r:id="rId4"/>
    <p:sldId id="257" r:id="rId5"/>
    <p:sldId id="258" r:id="rId6"/>
    <p:sldId id="265" r:id="rId7"/>
    <p:sldId id="274" r:id="rId8"/>
    <p:sldId id="267" r:id="rId9"/>
    <p:sldId id="289" r:id="rId10"/>
    <p:sldId id="259" r:id="rId11"/>
    <p:sldId id="268" r:id="rId12"/>
    <p:sldId id="269" r:id="rId13"/>
    <p:sldId id="270" r:id="rId14"/>
    <p:sldId id="286" r:id="rId15"/>
    <p:sldId id="293" r:id="rId16"/>
    <p:sldId id="295" r:id="rId17"/>
    <p:sldId id="294" r:id="rId18"/>
    <p:sldId id="296" r:id="rId19"/>
    <p:sldId id="290" r:id="rId20"/>
    <p:sldId id="283" r:id="rId21"/>
    <p:sldId id="284" r:id="rId22"/>
    <p:sldId id="285" r:id="rId23"/>
    <p:sldId id="288" r:id="rId24"/>
    <p:sldId id="261" r:id="rId25"/>
    <p:sldId id="275" r:id="rId26"/>
    <p:sldId id="276" r:id="rId27"/>
    <p:sldId id="291" r:id="rId28"/>
    <p:sldId id="292" r:id="rId29"/>
    <p:sldId id="273" r:id="rId30"/>
    <p:sldId id="287" r:id="rId31"/>
    <p:sldId id="26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80"/>
    <a:srgbClr val="FFFFFF"/>
    <a:srgbClr val="DAE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89" autoAdjust="0"/>
    <p:restoredTop sz="71915" autoAdjust="0"/>
  </p:normalViewPr>
  <p:slideViewPr>
    <p:cSldViewPr snapToGrid="0">
      <p:cViewPr varScale="1">
        <p:scale>
          <a:sx n="82" d="100"/>
          <a:sy n="82" d="100"/>
        </p:scale>
        <p:origin x="2106" y="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5D321-10B7-4431-B9B6-1862F984226A}" type="datetimeFigureOut">
              <a:rPr lang="en-GB" smtClean="0"/>
              <a:t>19/12/2019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F1FD2-58AB-4299-8481-02EEA6DAFC9F}" type="slidenum">
              <a:rPr lang="en-GB" smtClean="0"/>
              <a:t>‹#›</a:t>
            </a:fld>
            <a:endParaRPr lang="en-GB"/>
          </a:p>
        </p:txBody>
      </p:sp>
    </p:spTree>
    <p:extLst>
      <p:ext uri="{BB962C8B-B14F-4D97-AF65-F5344CB8AC3E}">
        <p14:creationId xmlns:p14="http://schemas.microsoft.com/office/powerpoint/2010/main" val="2167968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vimeo.com/368343973"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5F4F1FD2-58AB-4299-8481-02EEA6DAFC9F}" type="slidenum">
              <a:rPr lang="en-GB" smtClean="0"/>
              <a:t>1</a:t>
            </a:fld>
            <a:endParaRPr lang="en-GB"/>
          </a:p>
        </p:txBody>
      </p:sp>
    </p:spTree>
    <p:extLst>
      <p:ext uri="{BB962C8B-B14F-4D97-AF65-F5344CB8AC3E}">
        <p14:creationId xmlns:p14="http://schemas.microsoft.com/office/powerpoint/2010/main" val="1916660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Sarah</a:t>
            </a:r>
            <a:r>
              <a:rPr lang="en-US" dirty="0"/>
              <a:t> – 510 the 410 also has Audio amplification so you can add speakers without needed an amp. Rack or </a:t>
            </a:r>
            <a:r>
              <a:rPr lang="en-US" dirty="0" err="1"/>
              <a:t>wallmountable</a:t>
            </a:r>
            <a:r>
              <a:rPr lang="en-US" dirty="0"/>
              <a:t> </a:t>
            </a:r>
          </a:p>
          <a:p>
            <a:r>
              <a:rPr lang="en-US" b="1" u="sng" dirty="0"/>
              <a:t>Daniel</a:t>
            </a:r>
            <a:r>
              <a:rPr lang="en-US" dirty="0"/>
              <a:t>  - Example</a:t>
            </a:r>
          </a:p>
        </p:txBody>
      </p:sp>
      <p:sp>
        <p:nvSpPr>
          <p:cNvPr id="4" name="Slide Number Placeholder 3"/>
          <p:cNvSpPr>
            <a:spLocks noGrp="1"/>
          </p:cNvSpPr>
          <p:nvPr>
            <p:ph type="sldNum" sz="quarter" idx="5"/>
          </p:nvPr>
        </p:nvSpPr>
        <p:spPr/>
        <p:txBody>
          <a:bodyPr/>
          <a:lstStyle/>
          <a:p>
            <a:fld id="{5F4F1FD2-58AB-4299-8481-02EEA6DAFC9F}" type="slidenum">
              <a:rPr lang="en-GB" smtClean="0"/>
              <a:t>10</a:t>
            </a:fld>
            <a:endParaRPr lang="en-GB"/>
          </a:p>
        </p:txBody>
      </p:sp>
    </p:spTree>
    <p:extLst>
      <p:ext uri="{BB962C8B-B14F-4D97-AF65-F5344CB8AC3E}">
        <p14:creationId xmlns:p14="http://schemas.microsoft.com/office/powerpoint/2010/main" val="42304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11</a:t>
            </a:fld>
            <a:endParaRPr lang="en-GB"/>
          </a:p>
        </p:txBody>
      </p:sp>
    </p:spTree>
    <p:extLst>
      <p:ext uri="{BB962C8B-B14F-4D97-AF65-F5344CB8AC3E}">
        <p14:creationId xmlns:p14="http://schemas.microsoft.com/office/powerpoint/2010/main" val="63128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12</a:t>
            </a:fld>
            <a:endParaRPr lang="en-GB"/>
          </a:p>
        </p:txBody>
      </p:sp>
    </p:spTree>
    <p:extLst>
      <p:ext uri="{BB962C8B-B14F-4D97-AF65-F5344CB8AC3E}">
        <p14:creationId xmlns:p14="http://schemas.microsoft.com/office/powerpoint/2010/main" val="87012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18</a:t>
            </a:fld>
            <a:endParaRPr lang="en-GB"/>
          </a:p>
        </p:txBody>
      </p:sp>
    </p:spTree>
    <p:extLst>
      <p:ext uri="{BB962C8B-B14F-4D97-AF65-F5344CB8AC3E}">
        <p14:creationId xmlns:p14="http://schemas.microsoft.com/office/powerpoint/2010/main" val="2721744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21</a:t>
            </a:fld>
            <a:endParaRPr lang="en-GB"/>
          </a:p>
        </p:txBody>
      </p:sp>
    </p:spTree>
    <p:extLst>
      <p:ext uri="{BB962C8B-B14F-4D97-AF65-F5344CB8AC3E}">
        <p14:creationId xmlns:p14="http://schemas.microsoft.com/office/powerpoint/2010/main" val="946272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22</a:t>
            </a:fld>
            <a:endParaRPr lang="en-GB"/>
          </a:p>
        </p:txBody>
      </p:sp>
    </p:spTree>
    <p:extLst>
      <p:ext uri="{BB962C8B-B14F-4D97-AF65-F5344CB8AC3E}">
        <p14:creationId xmlns:p14="http://schemas.microsoft.com/office/powerpoint/2010/main" val="230852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23</a:t>
            </a:fld>
            <a:endParaRPr lang="en-GB"/>
          </a:p>
        </p:txBody>
      </p:sp>
    </p:spTree>
    <p:extLst>
      <p:ext uri="{BB962C8B-B14F-4D97-AF65-F5344CB8AC3E}">
        <p14:creationId xmlns:p14="http://schemas.microsoft.com/office/powerpoint/2010/main" val="1155090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24</a:t>
            </a:fld>
            <a:endParaRPr lang="en-GB"/>
          </a:p>
        </p:txBody>
      </p:sp>
    </p:spTree>
    <p:extLst>
      <p:ext uri="{BB962C8B-B14F-4D97-AF65-F5344CB8AC3E}">
        <p14:creationId xmlns:p14="http://schemas.microsoft.com/office/powerpoint/2010/main" val="1671304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25</a:t>
            </a:fld>
            <a:endParaRPr lang="en-GB"/>
          </a:p>
        </p:txBody>
      </p:sp>
    </p:spTree>
    <p:extLst>
      <p:ext uri="{BB962C8B-B14F-4D97-AF65-F5344CB8AC3E}">
        <p14:creationId xmlns:p14="http://schemas.microsoft.com/office/powerpoint/2010/main" val="3632183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26</a:t>
            </a:fld>
            <a:endParaRPr lang="en-GB"/>
          </a:p>
        </p:txBody>
      </p:sp>
    </p:spTree>
    <p:extLst>
      <p:ext uri="{BB962C8B-B14F-4D97-AF65-F5344CB8AC3E}">
        <p14:creationId xmlns:p14="http://schemas.microsoft.com/office/powerpoint/2010/main" val="2128845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a:t>
            </a:fld>
            <a:endParaRPr lang="en-GB"/>
          </a:p>
        </p:txBody>
      </p:sp>
    </p:spTree>
    <p:extLst>
      <p:ext uri="{BB962C8B-B14F-4D97-AF65-F5344CB8AC3E}">
        <p14:creationId xmlns:p14="http://schemas.microsoft.com/office/powerpoint/2010/main" val="3464275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27</a:t>
            </a:fld>
            <a:endParaRPr lang="en-GB"/>
          </a:p>
        </p:txBody>
      </p:sp>
    </p:spTree>
    <p:extLst>
      <p:ext uri="{BB962C8B-B14F-4D97-AF65-F5344CB8AC3E}">
        <p14:creationId xmlns:p14="http://schemas.microsoft.com/office/powerpoint/2010/main" val="3169953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28</a:t>
            </a:fld>
            <a:endParaRPr lang="en-GB"/>
          </a:p>
        </p:txBody>
      </p:sp>
    </p:spTree>
    <p:extLst>
      <p:ext uri="{BB962C8B-B14F-4D97-AF65-F5344CB8AC3E}">
        <p14:creationId xmlns:p14="http://schemas.microsoft.com/office/powerpoint/2010/main" val="3829136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29</a:t>
            </a:fld>
            <a:endParaRPr lang="en-GB"/>
          </a:p>
        </p:txBody>
      </p:sp>
    </p:spTree>
    <p:extLst>
      <p:ext uri="{BB962C8B-B14F-4D97-AF65-F5344CB8AC3E}">
        <p14:creationId xmlns:p14="http://schemas.microsoft.com/office/powerpoint/2010/main" val="62617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https://vimeo.com/368343973</a:t>
            </a:r>
            <a:endParaRPr lang="en-US" dirty="0"/>
          </a:p>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30</a:t>
            </a:fld>
            <a:endParaRPr lang="en-GB"/>
          </a:p>
        </p:txBody>
      </p:sp>
    </p:spTree>
    <p:extLst>
      <p:ext uri="{BB962C8B-B14F-4D97-AF65-F5344CB8AC3E}">
        <p14:creationId xmlns:p14="http://schemas.microsoft.com/office/powerpoint/2010/main" val="287845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3</a:t>
            </a:fld>
            <a:endParaRPr lang="en-GB"/>
          </a:p>
        </p:txBody>
      </p:sp>
    </p:spTree>
    <p:extLst>
      <p:ext uri="{BB962C8B-B14F-4D97-AF65-F5344CB8AC3E}">
        <p14:creationId xmlns:p14="http://schemas.microsoft.com/office/powerpoint/2010/main" val="310240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5F4F1FD2-58AB-4299-8481-02EEA6DAFC9F}" type="slidenum">
              <a:rPr lang="en-GB" smtClean="0"/>
              <a:t>4</a:t>
            </a:fld>
            <a:endParaRPr lang="en-GB"/>
          </a:p>
        </p:txBody>
      </p:sp>
    </p:spTree>
    <p:extLst>
      <p:ext uri="{BB962C8B-B14F-4D97-AF65-F5344CB8AC3E}">
        <p14:creationId xmlns:p14="http://schemas.microsoft.com/office/powerpoint/2010/main" val="1676454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5</a:t>
            </a:fld>
            <a:endParaRPr lang="en-GB"/>
          </a:p>
        </p:txBody>
      </p:sp>
    </p:spTree>
    <p:extLst>
      <p:ext uri="{BB962C8B-B14F-4D97-AF65-F5344CB8AC3E}">
        <p14:creationId xmlns:p14="http://schemas.microsoft.com/office/powerpoint/2010/main" val="3755739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6</a:t>
            </a:fld>
            <a:endParaRPr lang="en-GB"/>
          </a:p>
        </p:txBody>
      </p:sp>
    </p:spTree>
    <p:extLst>
      <p:ext uri="{BB962C8B-B14F-4D97-AF65-F5344CB8AC3E}">
        <p14:creationId xmlns:p14="http://schemas.microsoft.com/office/powerpoint/2010/main" val="255503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7</a:t>
            </a:fld>
            <a:endParaRPr lang="en-GB"/>
          </a:p>
        </p:txBody>
      </p:sp>
    </p:spTree>
    <p:extLst>
      <p:ext uri="{BB962C8B-B14F-4D97-AF65-F5344CB8AC3E}">
        <p14:creationId xmlns:p14="http://schemas.microsoft.com/office/powerpoint/2010/main" val="2301134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8</a:t>
            </a:fld>
            <a:endParaRPr lang="en-GB"/>
          </a:p>
        </p:txBody>
      </p:sp>
    </p:spTree>
    <p:extLst>
      <p:ext uri="{BB962C8B-B14F-4D97-AF65-F5344CB8AC3E}">
        <p14:creationId xmlns:p14="http://schemas.microsoft.com/office/powerpoint/2010/main" val="949626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F1FD2-58AB-4299-8481-02EEA6DAFC9F}" type="slidenum">
              <a:rPr lang="en-GB" smtClean="0"/>
              <a:t>9</a:t>
            </a:fld>
            <a:endParaRPr lang="en-GB"/>
          </a:p>
        </p:txBody>
      </p:sp>
    </p:spTree>
    <p:extLst>
      <p:ext uri="{BB962C8B-B14F-4D97-AF65-F5344CB8AC3E}">
        <p14:creationId xmlns:p14="http://schemas.microsoft.com/office/powerpoint/2010/main" val="1620263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817C9-BD41-294D-9DE5-64CB6885E9A1}"/>
              </a:ext>
            </a:extLst>
          </p:cNvPr>
          <p:cNvPicPr>
            <a:picLocks noChangeAspect="1"/>
          </p:cNvPicPr>
          <p:nvPr/>
        </p:nvPicPr>
        <p:blipFill>
          <a:blip r:embed="rId3" cstate="screen">
            <a:alphaModFix amt="90000"/>
            <a:extLst>
              <a:ext uri="{28A0092B-C50C-407E-A947-70E740481C1C}">
                <a14:useLocalDpi xmlns:a14="http://schemas.microsoft.com/office/drawing/2010/main"/>
              </a:ext>
            </a:extLst>
          </a:blip>
          <a:stretch>
            <a:fillRect/>
          </a:stretch>
        </p:blipFill>
        <p:spPr>
          <a:xfrm>
            <a:off x="2438400" y="3009900"/>
            <a:ext cx="7315200" cy="838200"/>
          </a:xfrm>
          <a:prstGeom prst="rect">
            <a:avLst/>
          </a:prstGeom>
        </p:spPr>
      </p:pic>
    </p:spTree>
    <p:extLst>
      <p:ext uri="{BB962C8B-B14F-4D97-AF65-F5344CB8AC3E}">
        <p14:creationId xmlns:p14="http://schemas.microsoft.com/office/powerpoint/2010/main" val="3873516867"/>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Bullets - Dark">
    <p:spTree>
      <p:nvGrpSpPr>
        <p:cNvPr id="1" name=""/>
        <p:cNvGrpSpPr/>
        <p:nvPr/>
      </p:nvGrpSpPr>
      <p:grpSpPr>
        <a:xfrm>
          <a:off x="0" y="0"/>
          <a:ext cx="0" cy="0"/>
          <a:chOff x="0" y="0"/>
          <a:chExt cx="0" cy="0"/>
        </a:xfrm>
      </p:grpSpPr>
      <p:sp>
        <p:nvSpPr>
          <p:cNvPr id="28" name="Picture Placeholder 24"/>
          <p:cNvSpPr>
            <a:spLocks noGrp="1" noChangeAspect="1"/>
          </p:cNvSpPr>
          <p:nvPr>
            <p:ph type="pic" sz="quarter" idx="16"/>
          </p:nvPr>
        </p:nvSpPr>
        <p:spPr>
          <a:xfrm>
            <a:off x="6094800" y="126806"/>
            <a:ext cx="5988603" cy="6619876"/>
          </a:xfrm>
          <a:prstGeom prst="rect">
            <a:avLst/>
          </a:prstGeom>
        </p:spPr>
        <p:txBody>
          <a:bodyPr/>
          <a:lstStyle/>
          <a:p>
            <a:endParaRPr lang="en-US"/>
          </a:p>
        </p:txBody>
      </p:sp>
      <p:sp>
        <p:nvSpPr>
          <p:cNvPr id="3" name="Content Placeholder 2"/>
          <p:cNvSpPr>
            <a:spLocks noGrp="1"/>
          </p:cNvSpPr>
          <p:nvPr>
            <p:ph idx="1" hasCustomPrompt="1"/>
          </p:nvPr>
        </p:nvSpPr>
        <p:spPr>
          <a:xfrm>
            <a:off x="966000" y="1633535"/>
            <a:ext cx="4266000" cy="4395787"/>
          </a:xfrm>
          <a:prstGeom prst="rect">
            <a:avLst/>
          </a:prstGeom>
        </p:spPr>
        <p:txBody>
          <a:bodyPr/>
          <a:lstStyle>
            <a:lvl1pPr>
              <a:defRPr>
                <a:solidFill>
                  <a:schemeClr val="accent1"/>
                </a:solidFill>
              </a:defRPr>
            </a:lvl1pPr>
            <a:lvl2pPr>
              <a:defRPr sz="1800">
                <a:solidFill>
                  <a:schemeClr val="tx2"/>
                </a:solidFill>
              </a:defRPr>
            </a:lvl2pPr>
            <a:lvl3pPr>
              <a:defRPr sz="1600">
                <a:solidFill>
                  <a:schemeClr val="tx2"/>
                </a:solidFill>
              </a:defRPr>
            </a:lvl3pPr>
            <a:lvl4pPr>
              <a:defRPr>
                <a:solidFill>
                  <a:schemeClr val="accent2"/>
                </a:solidFill>
              </a:defRPr>
            </a:lvl4pPr>
            <a:lvl5pPr>
              <a:defRPr>
                <a:solidFill>
                  <a:schemeClr val="accent2"/>
                </a:solidFill>
              </a:defRPr>
            </a:lvl5pPr>
          </a:lstStyle>
          <a:p>
            <a:pPr lvl="0"/>
            <a:r>
              <a:rPr lang="en-US" dirty="0"/>
              <a:t>Indent 1</a:t>
            </a:r>
          </a:p>
          <a:p>
            <a:pPr lvl="1"/>
            <a:r>
              <a:rPr lang="en-US" dirty="0"/>
              <a:t>Indent 2</a:t>
            </a:r>
          </a:p>
          <a:p>
            <a:pPr lvl="2"/>
            <a:r>
              <a:rPr lang="en-US" dirty="0"/>
              <a:t>Indent 3</a:t>
            </a:r>
          </a:p>
          <a:p>
            <a:pPr lvl="3"/>
            <a:r>
              <a:rPr lang="en-US" dirty="0"/>
              <a:t>Indent 4</a:t>
            </a:r>
          </a:p>
          <a:p>
            <a:pPr lvl="4"/>
            <a:r>
              <a:rPr lang="en-US" dirty="0"/>
              <a:t>Indent 5</a:t>
            </a:r>
            <a:endParaRPr lang="en-GB" dirty="0"/>
          </a:p>
        </p:txBody>
      </p:sp>
      <p:sp>
        <p:nvSpPr>
          <p:cNvPr id="27" name="Title 1"/>
          <p:cNvSpPr>
            <a:spLocks noGrp="1"/>
          </p:cNvSpPr>
          <p:nvPr>
            <p:ph type="title" hasCustomPrompt="1"/>
          </p:nvPr>
        </p:nvSpPr>
        <p:spPr>
          <a:xfrm>
            <a:off x="966000" y="632101"/>
            <a:ext cx="5128800" cy="369332"/>
          </a:xfrm>
          <a:prstGeom prst="rect">
            <a:avLst/>
          </a:prstGeom>
        </p:spPr>
        <p:txBody>
          <a:bodyPr/>
          <a:lstStyle>
            <a:lvl1pPr>
              <a:defRPr>
                <a:solidFill>
                  <a:schemeClr val="accent4"/>
                </a:solidFill>
              </a:defRPr>
            </a:lvl1pPr>
          </a:lstStyle>
          <a:p>
            <a:r>
              <a:rPr lang="en-US" dirty="0"/>
              <a:t>Short Title</a:t>
            </a:r>
            <a:endParaRPr lang="en-GB" dirty="0"/>
          </a:p>
        </p:txBody>
      </p:sp>
      <p:sp>
        <p:nvSpPr>
          <p:cNvPr id="17" name="Freeform: Shape 6"/>
          <p:cNvSpPr/>
          <p:nvPr userDrawn="1"/>
        </p:nvSpPr>
        <p:spPr>
          <a:xfrm rot="16200000">
            <a:off x="2667000" y="-2667000"/>
            <a:ext cx="6858000" cy="12192000"/>
          </a:xfrm>
          <a:custGeom>
            <a:avLst/>
            <a:gdLst>
              <a:gd name="connsiteX0" fmla="*/ 6743699 w 6858000"/>
              <a:gd name="connsiteY0" fmla="*/ 114300 h 12192000"/>
              <a:gd name="connsiteX1" fmla="*/ 114301 w 6858000"/>
              <a:gd name="connsiteY1" fmla="*/ 114300 h 12192000"/>
              <a:gd name="connsiteX2" fmla="*/ 114301 w 6858000"/>
              <a:gd name="connsiteY2" fmla="*/ 12077700 h 12192000"/>
              <a:gd name="connsiteX3" fmla="*/ 6743699 w 6858000"/>
              <a:gd name="connsiteY3" fmla="*/ 12077700 h 12192000"/>
              <a:gd name="connsiteX4" fmla="*/ 6858000 w 6858000"/>
              <a:gd name="connsiteY4" fmla="*/ 12077700 h 12192000"/>
              <a:gd name="connsiteX5" fmla="*/ 6858000 w 6858000"/>
              <a:gd name="connsiteY5" fmla="*/ 12192000 h 12192000"/>
              <a:gd name="connsiteX6" fmla="*/ 0 w 6858000"/>
              <a:gd name="connsiteY6" fmla="*/ 12192000 h 12192000"/>
              <a:gd name="connsiteX7" fmla="*/ 0 w 6858000"/>
              <a:gd name="connsiteY7" fmla="*/ 12077700 h 12192000"/>
              <a:gd name="connsiteX8" fmla="*/ 1 w 6858000"/>
              <a:gd name="connsiteY8" fmla="*/ 12077700 h 12192000"/>
              <a:gd name="connsiteX9" fmla="*/ 1 w 6858000"/>
              <a:gd name="connsiteY9" fmla="*/ 114300 h 12192000"/>
              <a:gd name="connsiteX10" fmla="*/ 0 w 6858000"/>
              <a:gd name="connsiteY10" fmla="*/ 114300 h 12192000"/>
              <a:gd name="connsiteX11" fmla="*/ 0 w 6858000"/>
              <a:gd name="connsiteY11" fmla="*/ 1 h 12192000"/>
              <a:gd name="connsiteX12" fmla="*/ 1 w 6858000"/>
              <a:gd name="connsiteY12" fmla="*/ 1 h 12192000"/>
              <a:gd name="connsiteX13" fmla="*/ 1 w 6858000"/>
              <a:gd name="connsiteY13" fmla="*/ 0 h 12192000"/>
              <a:gd name="connsiteX14" fmla="*/ 114301 w 6858000"/>
              <a:gd name="connsiteY14" fmla="*/ 0 h 12192000"/>
              <a:gd name="connsiteX15" fmla="*/ 114301 w 6858000"/>
              <a:gd name="connsiteY15" fmla="*/ 1 h 12192000"/>
              <a:gd name="connsiteX16" fmla="*/ 6743699 w 6858000"/>
              <a:gd name="connsiteY16" fmla="*/ 1 h 12192000"/>
              <a:gd name="connsiteX17" fmla="*/ 6857999 w 6858000"/>
              <a:gd name="connsiteY17" fmla="*/ 1 h 12192000"/>
              <a:gd name="connsiteX18" fmla="*/ 6858000 w 6858000"/>
              <a:gd name="connsiteY18" fmla="*/ 1 h 12192000"/>
              <a:gd name="connsiteX19" fmla="*/ 6858000 w 6858000"/>
              <a:gd name="connsiteY19" fmla="*/ 114300 h 12192000"/>
              <a:gd name="connsiteX20" fmla="*/ 6857999 w 6858000"/>
              <a:gd name="connsiteY20" fmla="*/ 114300 h 12192000"/>
              <a:gd name="connsiteX21" fmla="*/ 6857999 w 6858000"/>
              <a:gd name="connsiteY21" fmla="*/ 120777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58000" h="12192000">
                <a:moveTo>
                  <a:pt x="6743699" y="114300"/>
                </a:moveTo>
                <a:lnTo>
                  <a:pt x="114301" y="114300"/>
                </a:lnTo>
                <a:lnTo>
                  <a:pt x="114301" y="12077700"/>
                </a:lnTo>
                <a:lnTo>
                  <a:pt x="6743699" y="12077700"/>
                </a:lnTo>
                <a:close/>
                <a:moveTo>
                  <a:pt x="6858000" y="12077700"/>
                </a:moveTo>
                <a:lnTo>
                  <a:pt x="6858000" y="12192000"/>
                </a:lnTo>
                <a:lnTo>
                  <a:pt x="0" y="12192000"/>
                </a:lnTo>
                <a:lnTo>
                  <a:pt x="0" y="12077700"/>
                </a:lnTo>
                <a:lnTo>
                  <a:pt x="1" y="12077700"/>
                </a:lnTo>
                <a:lnTo>
                  <a:pt x="1" y="114300"/>
                </a:lnTo>
                <a:lnTo>
                  <a:pt x="0" y="114300"/>
                </a:lnTo>
                <a:lnTo>
                  <a:pt x="0" y="1"/>
                </a:lnTo>
                <a:lnTo>
                  <a:pt x="1" y="1"/>
                </a:lnTo>
                <a:lnTo>
                  <a:pt x="1" y="0"/>
                </a:lnTo>
                <a:lnTo>
                  <a:pt x="114301" y="0"/>
                </a:lnTo>
                <a:lnTo>
                  <a:pt x="114301" y="1"/>
                </a:lnTo>
                <a:lnTo>
                  <a:pt x="6743699" y="1"/>
                </a:lnTo>
                <a:lnTo>
                  <a:pt x="6857999" y="1"/>
                </a:lnTo>
                <a:lnTo>
                  <a:pt x="6858000" y="1"/>
                </a:lnTo>
                <a:lnTo>
                  <a:pt x="6858000" y="114300"/>
                </a:lnTo>
                <a:lnTo>
                  <a:pt x="6857999" y="114300"/>
                </a:lnTo>
                <a:lnTo>
                  <a:pt x="6857999" y="120777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extLst>
      <p:ext uri="{BB962C8B-B14F-4D97-AF65-F5344CB8AC3E}">
        <p14:creationId xmlns:p14="http://schemas.microsoft.com/office/powerpoint/2010/main" val="17364368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3" name="Freeform: Shape 6"/>
          <p:cNvSpPr/>
          <p:nvPr userDrawn="1"/>
        </p:nvSpPr>
        <p:spPr>
          <a:xfrm rot="16200000">
            <a:off x="2667000" y="-2667000"/>
            <a:ext cx="6858000" cy="12192000"/>
          </a:xfrm>
          <a:custGeom>
            <a:avLst/>
            <a:gdLst>
              <a:gd name="connsiteX0" fmla="*/ 6743699 w 6858000"/>
              <a:gd name="connsiteY0" fmla="*/ 114300 h 12192000"/>
              <a:gd name="connsiteX1" fmla="*/ 114301 w 6858000"/>
              <a:gd name="connsiteY1" fmla="*/ 114300 h 12192000"/>
              <a:gd name="connsiteX2" fmla="*/ 114301 w 6858000"/>
              <a:gd name="connsiteY2" fmla="*/ 12077700 h 12192000"/>
              <a:gd name="connsiteX3" fmla="*/ 6743699 w 6858000"/>
              <a:gd name="connsiteY3" fmla="*/ 12077700 h 12192000"/>
              <a:gd name="connsiteX4" fmla="*/ 6858000 w 6858000"/>
              <a:gd name="connsiteY4" fmla="*/ 12077700 h 12192000"/>
              <a:gd name="connsiteX5" fmla="*/ 6858000 w 6858000"/>
              <a:gd name="connsiteY5" fmla="*/ 12192000 h 12192000"/>
              <a:gd name="connsiteX6" fmla="*/ 0 w 6858000"/>
              <a:gd name="connsiteY6" fmla="*/ 12192000 h 12192000"/>
              <a:gd name="connsiteX7" fmla="*/ 0 w 6858000"/>
              <a:gd name="connsiteY7" fmla="*/ 12077700 h 12192000"/>
              <a:gd name="connsiteX8" fmla="*/ 1 w 6858000"/>
              <a:gd name="connsiteY8" fmla="*/ 12077700 h 12192000"/>
              <a:gd name="connsiteX9" fmla="*/ 1 w 6858000"/>
              <a:gd name="connsiteY9" fmla="*/ 114300 h 12192000"/>
              <a:gd name="connsiteX10" fmla="*/ 0 w 6858000"/>
              <a:gd name="connsiteY10" fmla="*/ 114300 h 12192000"/>
              <a:gd name="connsiteX11" fmla="*/ 0 w 6858000"/>
              <a:gd name="connsiteY11" fmla="*/ 1 h 12192000"/>
              <a:gd name="connsiteX12" fmla="*/ 1 w 6858000"/>
              <a:gd name="connsiteY12" fmla="*/ 1 h 12192000"/>
              <a:gd name="connsiteX13" fmla="*/ 1 w 6858000"/>
              <a:gd name="connsiteY13" fmla="*/ 0 h 12192000"/>
              <a:gd name="connsiteX14" fmla="*/ 114301 w 6858000"/>
              <a:gd name="connsiteY14" fmla="*/ 0 h 12192000"/>
              <a:gd name="connsiteX15" fmla="*/ 114301 w 6858000"/>
              <a:gd name="connsiteY15" fmla="*/ 1 h 12192000"/>
              <a:gd name="connsiteX16" fmla="*/ 6743699 w 6858000"/>
              <a:gd name="connsiteY16" fmla="*/ 1 h 12192000"/>
              <a:gd name="connsiteX17" fmla="*/ 6857999 w 6858000"/>
              <a:gd name="connsiteY17" fmla="*/ 1 h 12192000"/>
              <a:gd name="connsiteX18" fmla="*/ 6858000 w 6858000"/>
              <a:gd name="connsiteY18" fmla="*/ 1 h 12192000"/>
              <a:gd name="connsiteX19" fmla="*/ 6858000 w 6858000"/>
              <a:gd name="connsiteY19" fmla="*/ 114300 h 12192000"/>
              <a:gd name="connsiteX20" fmla="*/ 6857999 w 6858000"/>
              <a:gd name="connsiteY20" fmla="*/ 114300 h 12192000"/>
              <a:gd name="connsiteX21" fmla="*/ 6857999 w 6858000"/>
              <a:gd name="connsiteY21" fmla="*/ 120777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58000" h="12192000">
                <a:moveTo>
                  <a:pt x="6743699" y="114300"/>
                </a:moveTo>
                <a:lnTo>
                  <a:pt x="114301" y="114300"/>
                </a:lnTo>
                <a:lnTo>
                  <a:pt x="114301" y="12077700"/>
                </a:lnTo>
                <a:lnTo>
                  <a:pt x="6743699" y="12077700"/>
                </a:lnTo>
                <a:close/>
                <a:moveTo>
                  <a:pt x="6858000" y="12077700"/>
                </a:moveTo>
                <a:lnTo>
                  <a:pt x="6858000" y="12192000"/>
                </a:lnTo>
                <a:lnTo>
                  <a:pt x="0" y="12192000"/>
                </a:lnTo>
                <a:lnTo>
                  <a:pt x="0" y="12077700"/>
                </a:lnTo>
                <a:lnTo>
                  <a:pt x="1" y="12077700"/>
                </a:lnTo>
                <a:lnTo>
                  <a:pt x="1" y="114300"/>
                </a:lnTo>
                <a:lnTo>
                  <a:pt x="0" y="114300"/>
                </a:lnTo>
                <a:lnTo>
                  <a:pt x="0" y="1"/>
                </a:lnTo>
                <a:lnTo>
                  <a:pt x="1" y="1"/>
                </a:lnTo>
                <a:lnTo>
                  <a:pt x="1" y="0"/>
                </a:lnTo>
                <a:lnTo>
                  <a:pt x="114301" y="0"/>
                </a:lnTo>
                <a:lnTo>
                  <a:pt x="114301" y="1"/>
                </a:lnTo>
                <a:lnTo>
                  <a:pt x="6743699" y="1"/>
                </a:lnTo>
                <a:lnTo>
                  <a:pt x="6857999" y="1"/>
                </a:lnTo>
                <a:lnTo>
                  <a:pt x="6858000" y="1"/>
                </a:lnTo>
                <a:lnTo>
                  <a:pt x="6858000" y="114300"/>
                </a:lnTo>
                <a:lnTo>
                  <a:pt x="6857999" y="114300"/>
                </a:lnTo>
                <a:lnTo>
                  <a:pt x="6857999" y="120777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extLst>
      <p:ext uri="{BB962C8B-B14F-4D97-AF65-F5344CB8AC3E}">
        <p14:creationId xmlns:p14="http://schemas.microsoft.com/office/powerpoint/2010/main" val="769146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0571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C549AC-F50C-2846-8670-321F2BD26216}"/>
              </a:ext>
            </a:extLst>
          </p:cNvPr>
          <p:cNvSpPr/>
          <p:nvPr userDrawn="1"/>
        </p:nvSpPr>
        <p:spPr>
          <a:xfrm>
            <a:off x="342900" y="304799"/>
            <a:ext cx="11506200" cy="5867401"/>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5" name="Rectangle 4">
            <a:extLst>
              <a:ext uri="{FF2B5EF4-FFF2-40B4-BE49-F238E27FC236}">
                <a16:creationId xmlns:a16="http://schemas.microsoft.com/office/drawing/2014/main" id="{3FD0CF14-31CA-7847-9353-1F8F1455B937}"/>
              </a:ext>
            </a:extLst>
          </p:cNvPr>
          <p:cNvSpPr/>
          <p:nvPr userDrawn="1"/>
        </p:nvSpPr>
        <p:spPr>
          <a:xfrm>
            <a:off x="342901" y="304799"/>
            <a:ext cx="11506199" cy="5867401"/>
          </a:xfrm>
          <a:prstGeom prst="rect">
            <a:avLst/>
          </a:prstGeom>
          <a:solidFill>
            <a:schemeClr val="tx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 name="Title 1">
            <a:extLst>
              <a:ext uri="{FF2B5EF4-FFF2-40B4-BE49-F238E27FC236}">
                <a16:creationId xmlns:a16="http://schemas.microsoft.com/office/drawing/2014/main" id="{F439A7BE-C7B2-6A42-9527-D05E9E968D44}"/>
              </a:ext>
            </a:extLst>
          </p:cNvPr>
          <p:cNvSpPr>
            <a:spLocks noGrp="1"/>
          </p:cNvSpPr>
          <p:nvPr>
            <p:ph type="title" hasCustomPrompt="1"/>
          </p:nvPr>
        </p:nvSpPr>
        <p:spPr>
          <a:xfrm>
            <a:off x="342900" y="2192383"/>
            <a:ext cx="11506200" cy="2092234"/>
          </a:xfrm>
        </p:spPr>
        <p:txBody>
          <a:bodyPr/>
          <a:lstStyle>
            <a:lvl1pPr algn="ctr">
              <a:lnSpc>
                <a:spcPct val="150000"/>
              </a:lnSpc>
              <a:spcAft>
                <a:spcPts val="2400"/>
              </a:spcAft>
              <a:defRPr>
                <a:solidFill>
                  <a:srgbClr val="FFFFFF"/>
                </a:solidFill>
              </a:defRPr>
            </a:lvl1pPr>
          </a:lstStyle>
          <a:p>
            <a:r>
              <a:rPr lang="en-US" dirty="0"/>
              <a:t>Presentation Title</a:t>
            </a:r>
          </a:p>
        </p:txBody>
      </p:sp>
      <p:cxnSp>
        <p:nvCxnSpPr>
          <p:cNvPr id="7" name="Straight Connector 6">
            <a:extLst>
              <a:ext uri="{FF2B5EF4-FFF2-40B4-BE49-F238E27FC236}">
                <a16:creationId xmlns:a16="http://schemas.microsoft.com/office/drawing/2014/main" id="{5B72A5A5-404E-4B40-B90E-20B97CC84047}"/>
              </a:ext>
            </a:extLst>
          </p:cNvPr>
          <p:cNvCxnSpPr>
            <a:cxnSpLocks/>
          </p:cNvCxnSpPr>
          <p:nvPr userDrawn="1"/>
        </p:nvCxnSpPr>
        <p:spPr>
          <a:xfrm flipH="1">
            <a:off x="342900" y="304800"/>
            <a:ext cx="115062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A2DAEF6-EC91-4342-B75E-72D7E9F2C91A}"/>
              </a:ext>
            </a:extLst>
          </p:cNvPr>
          <p:cNvCxnSpPr>
            <a:cxnSpLocks/>
          </p:cNvCxnSpPr>
          <p:nvPr userDrawn="1"/>
        </p:nvCxnSpPr>
        <p:spPr>
          <a:xfrm flipH="1">
            <a:off x="342900" y="6172201"/>
            <a:ext cx="115062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7692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C58023-A927-0C4A-9A91-20A1E22B768E}"/>
              </a:ext>
            </a:extLst>
          </p:cNvPr>
          <p:cNvSpPr/>
          <p:nvPr userDrawn="1"/>
        </p:nvSpPr>
        <p:spPr>
          <a:xfrm>
            <a:off x="342900" y="1142999"/>
            <a:ext cx="11506200" cy="5029202"/>
          </a:xfrm>
          <a:prstGeom prst="rect">
            <a:avLst/>
          </a:prstGeom>
          <a:blipFill>
            <a:blip r:embed="rId2" cstate="screen">
              <a:extLst>
                <a:ext uri="{28A0092B-C50C-407E-A947-70E740481C1C}">
                  <a14:useLocalDpi xmlns:a14="http://schemas.microsoft.com/office/drawing/2010/main"/>
                </a:ext>
              </a:extLst>
            </a:blip>
            <a:stretch>
              <a:fillRect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 name="Title 1">
            <a:extLst>
              <a:ext uri="{FF2B5EF4-FFF2-40B4-BE49-F238E27FC236}">
                <a16:creationId xmlns:a16="http://schemas.microsoft.com/office/drawing/2014/main" id="{F439A7BE-C7B2-6A42-9527-D05E9E968D44}"/>
              </a:ext>
            </a:extLst>
          </p:cNvPr>
          <p:cNvSpPr>
            <a:spLocks noGrp="1"/>
          </p:cNvSpPr>
          <p:nvPr>
            <p:ph type="title" hasCustomPrompt="1"/>
          </p:nvPr>
        </p:nvSpPr>
        <p:spPr/>
        <p:txBody>
          <a:bodyPr/>
          <a:lstStyle>
            <a:lvl1pPr>
              <a:defRPr/>
            </a:lvl1pPr>
          </a:lstStyle>
          <a:p>
            <a:r>
              <a:rPr lang="en-US" dirty="0"/>
              <a:t>Presentation Title</a:t>
            </a:r>
          </a:p>
        </p:txBody>
      </p:sp>
      <p:sp>
        <p:nvSpPr>
          <p:cNvPr id="6" name="Rectangle 5">
            <a:extLst>
              <a:ext uri="{FF2B5EF4-FFF2-40B4-BE49-F238E27FC236}">
                <a16:creationId xmlns:a16="http://schemas.microsoft.com/office/drawing/2014/main" id="{FF09BFB6-903A-E84F-8252-D3F6ED6E53DF}"/>
              </a:ext>
            </a:extLst>
          </p:cNvPr>
          <p:cNvSpPr/>
          <p:nvPr userDrawn="1"/>
        </p:nvSpPr>
        <p:spPr>
          <a:xfrm>
            <a:off x="342900" y="1142999"/>
            <a:ext cx="11506200" cy="5029201"/>
          </a:xfrm>
          <a:prstGeom prst="rect">
            <a:avLst/>
          </a:prstGeom>
          <a:solidFill>
            <a:schemeClr val="bg2">
              <a:alpha val="6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1" name="Text Placeholder 10">
            <a:extLst>
              <a:ext uri="{FF2B5EF4-FFF2-40B4-BE49-F238E27FC236}">
                <a16:creationId xmlns:a16="http://schemas.microsoft.com/office/drawing/2014/main" id="{9E3EC50F-26D4-4343-9324-FDCDC50EB005}"/>
              </a:ext>
            </a:extLst>
          </p:cNvPr>
          <p:cNvSpPr>
            <a:spLocks noGrp="1"/>
          </p:cNvSpPr>
          <p:nvPr>
            <p:ph type="body" sz="quarter" idx="10" hasCustomPrompt="1"/>
          </p:nvPr>
        </p:nvSpPr>
        <p:spPr>
          <a:xfrm>
            <a:off x="342900" y="2192384"/>
            <a:ext cx="11506200" cy="2092234"/>
          </a:xfrm>
        </p:spPr>
        <p:txBody>
          <a:bodyPr bIns="0" anchor="ctr"/>
          <a:lstStyle>
            <a:lvl1pPr algn="ctr">
              <a:lnSpc>
                <a:spcPct val="150000"/>
              </a:lnSpc>
              <a:spcBef>
                <a:spcPts val="0"/>
              </a:spcBef>
              <a:spcAft>
                <a:spcPts val="2400"/>
              </a:spcAft>
              <a:defRPr b="0">
                <a:solidFill>
                  <a:srgbClr val="FFFFFF"/>
                </a:solidFill>
              </a:defRPr>
            </a:lvl1pPr>
          </a:lstStyle>
          <a:p>
            <a:pPr lvl="0"/>
            <a:r>
              <a:rPr lang="en-US" dirty="0"/>
              <a:t>Section Title</a:t>
            </a:r>
          </a:p>
        </p:txBody>
      </p:sp>
      <p:cxnSp>
        <p:nvCxnSpPr>
          <p:cNvPr id="8" name="Straight Connector 7">
            <a:extLst>
              <a:ext uri="{FF2B5EF4-FFF2-40B4-BE49-F238E27FC236}">
                <a16:creationId xmlns:a16="http://schemas.microsoft.com/office/drawing/2014/main" id="{9C050623-803B-C046-99D8-C925901A1498}"/>
              </a:ext>
            </a:extLst>
          </p:cNvPr>
          <p:cNvCxnSpPr>
            <a:cxnSpLocks/>
          </p:cNvCxnSpPr>
          <p:nvPr userDrawn="1"/>
        </p:nvCxnSpPr>
        <p:spPr>
          <a:xfrm flipH="1">
            <a:off x="342900" y="304800"/>
            <a:ext cx="115062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CDCE323-3F2C-1342-BE83-2FDC8FE02154}"/>
              </a:ext>
            </a:extLst>
          </p:cNvPr>
          <p:cNvCxnSpPr>
            <a:cxnSpLocks/>
          </p:cNvCxnSpPr>
          <p:nvPr userDrawn="1"/>
        </p:nvCxnSpPr>
        <p:spPr>
          <a:xfrm flipH="1">
            <a:off x="342900" y="6172201"/>
            <a:ext cx="115062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0037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tandar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32E40B-CCBD-0A4E-AF8A-EB273A2CE03B}"/>
              </a:ext>
            </a:extLst>
          </p:cNvPr>
          <p:cNvSpPr/>
          <p:nvPr userDrawn="1"/>
        </p:nvSpPr>
        <p:spPr>
          <a:xfrm>
            <a:off x="342899" y="1142999"/>
            <a:ext cx="1170103" cy="106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5EDCE51-345D-FC42-A7F7-92D30A2AF27D}"/>
              </a:ext>
            </a:extLst>
          </p:cNvPr>
          <p:cNvCxnSpPr>
            <a:cxnSpLocks/>
          </p:cNvCxnSpPr>
          <p:nvPr userDrawn="1"/>
        </p:nvCxnSpPr>
        <p:spPr>
          <a:xfrm flipH="1">
            <a:off x="342899" y="1249824"/>
            <a:ext cx="11506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39A7BE-C7B2-6A42-9527-D05E9E968D44}"/>
              </a:ext>
            </a:extLst>
          </p:cNvPr>
          <p:cNvSpPr>
            <a:spLocks noGrp="1"/>
          </p:cNvSpPr>
          <p:nvPr>
            <p:ph type="title" hasCustomPrompt="1"/>
          </p:nvPr>
        </p:nvSpPr>
        <p:spPr/>
        <p:txBody>
          <a:bodyPr/>
          <a:lstStyle/>
          <a:p>
            <a:r>
              <a:rPr lang="en-US" dirty="0"/>
              <a:t>Slide Title</a:t>
            </a:r>
          </a:p>
        </p:txBody>
      </p:sp>
      <p:sp>
        <p:nvSpPr>
          <p:cNvPr id="3" name="Content Placeholder 2">
            <a:extLst>
              <a:ext uri="{FF2B5EF4-FFF2-40B4-BE49-F238E27FC236}">
                <a16:creationId xmlns:a16="http://schemas.microsoft.com/office/drawing/2014/main" id="{7EFAE684-3A72-994C-944E-6DED924E55C9}"/>
              </a:ext>
            </a:extLst>
          </p:cNvPr>
          <p:cNvSpPr>
            <a:spLocks noGrp="1"/>
          </p:cNvSpPr>
          <p:nvPr>
            <p:ph idx="1" hasCustomPrompt="1"/>
          </p:nvPr>
        </p:nvSpPr>
        <p:spPr>
          <a:xfrm>
            <a:off x="342900" y="1485901"/>
            <a:ext cx="11506200" cy="4686300"/>
          </a:xfrm>
        </p:spPr>
        <p:txBody>
          <a:bodyPr/>
          <a:lstStyle>
            <a:lvl1pPr>
              <a:defRPr/>
            </a:lvl1pPr>
            <a:lvl2pPr>
              <a:defRPr/>
            </a:lvl2pPr>
            <a:lvl3pPr>
              <a:defRPr/>
            </a:lvl3pPr>
            <a:lvl4pPr>
              <a:defRPr/>
            </a:lvl4pPr>
            <a:lvl5pPr>
              <a:defRPr/>
            </a:lvl5pPr>
          </a:lstStyle>
          <a:p>
            <a:pPr lvl="0"/>
            <a:r>
              <a:rPr lang="en-US" dirty="0"/>
              <a:t>Indent to cycle through styles</a:t>
            </a:r>
          </a:p>
          <a:p>
            <a:pPr lvl="1"/>
            <a:r>
              <a:rPr lang="en-US" dirty="0"/>
              <a:t>Indent to cycle through styles</a:t>
            </a:r>
          </a:p>
          <a:p>
            <a:pPr lvl="2"/>
            <a:r>
              <a:rPr lang="en-US" dirty="0"/>
              <a:t>Indent to cycle through styles</a:t>
            </a:r>
          </a:p>
          <a:p>
            <a:pPr lvl="3"/>
            <a:r>
              <a:rPr lang="en-US" dirty="0"/>
              <a:t>Indent to cycle through styles</a:t>
            </a:r>
          </a:p>
          <a:p>
            <a:pPr lvl="4"/>
            <a:r>
              <a:rPr lang="en-US" dirty="0"/>
              <a:t>Indent to cycle through styles</a:t>
            </a:r>
          </a:p>
        </p:txBody>
      </p:sp>
      <p:cxnSp>
        <p:nvCxnSpPr>
          <p:cNvPr id="6" name="Straight Connector 5">
            <a:extLst>
              <a:ext uri="{FF2B5EF4-FFF2-40B4-BE49-F238E27FC236}">
                <a16:creationId xmlns:a16="http://schemas.microsoft.com/office/drawing/2014/main" id="{DB4CC6A3-E88D-914B-8183-B6AB87464E45}"/>
              </a:ext>
            </a:extLst>
          </p:cNvPr>
          <p:cNvCxnSpPr>
            <a:cxnSpLocks/>
          </p:cNvCxnSpPr>
          <p:nvPr userDrawn="1"/>
        </p:nvCxnSpPr>
        <p:spPr>
          <a:xfrm flipH="1">
            <a:off x="342900" y="304800"/>
            <a:ext cx="115062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558D1D-2D6F-C04A-9B1E-7889396E9934}"/>
              </a:ext>
            </a:extLst>
          </p:cNvPr>
          <p:cNvCxnSpPr>
            <a:cxnSpLocks/>
          </p:cNvCxnSpPr>
          <p:nvPr userDrawn="1"/>
        </p:nvCxnSpPr>
        <p:spPr>
          <a:xfrm flipH="1">
            <a:off x="342900" y="6172201"/>
            <a:ext cx="115062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9074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Pictur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9A75F19-8ADD-0041-BB77-413B4C9E40A5}"/>
              </a:ext>
            </a:extLst>
          </p:cNvPr>
          <p:cNvSpPr>
            <a:spLocks noGrp="1"/>
          </p:cNvSpPr>
          <p:nvPr>
            <p:ph type="pic" sz="quarter" idx="10"/>
          </p:nvPr>
        </p:nvSpPr>
        <p:spPr>
          <a:xfrm>
            <a:off x="7010400" y="304800"/>
            <a:ext cx="4838700" cy="58674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439A7BE-C7B2-6A42-9527-D05E9E968D44}"/>
              </a:ext>
            </a:extLst>
          </p:cNvPr>
          <p:cNvSpPr>
            <a:spLocks noGrp="1"/>
          </p:cNvSpPr>
          <p:nvPr>
            <p:ph type="title" hasCustomPrompt="1"/>
          </p:nvPr>
        </p:nvSpPr>
        <p:spPr>
          <a:xfrm>
            <a:off x="342900" y="304800"/>
            <a:ext cx="6438900" cy="838199"/>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7EFAE684-3A72-994C-944E-6DED924E55C9}"/>
              </a:ext>
            </a:extLst>
          </p:cNvPr>
          <p:cNvSpPr>
            <a:spLocks noGrp="1"/>
          </p:cNvSpPr>
          <p:nvPr>
            <p:ph idx="1" hasCustomPrompt="1"/>
          </p:nvPr>
        </p:nvSpPr>
        <p:spPr>
          <a:xfrm>
            <a:off x="342900" y="1485901"/>
            <a:ext cx="6438900" cy="4686300"/>
          </a:xfrm>
        </p:spPr>
        <p:txBody>
          <a:bodyPr/>
          <a:lstStyle>
            <a:lvl1pPr>
              <a:defRPr/>
            </a:lvl1pPr>
            <a:lvl2pPr>
              <a:defRPr/>
            </a:lvl2pPr>
            <a:lvl3pPr>
              <a:defRPr/>
            </a:lvl3pPr>
            <a:lvl4pPr>
              <a:defRPr/>
            </a:lvl4pPr>
            <a:lvl5pPr>
              <a:defRPr/>
            </a:lvl5pPr>
          </a:lstStyle>
          <a:p>
            <a:pPr lvl="0"/>
            <a:r>
              <a:rPr lang="en-US" dirty="0"/>
              <a:t>Indent to cycle through styles</a:t>
            </a:r>
          </a:p>
          <a:p>
            <a:pPr lvl="1"/>
            <a:r>
              <a:rPr lang="en-US" dirty="0"/>
              <a:t>Indent to cycle through styles</a:t>
            </a:r>
          </a:p>
          <a:p>
            <a:pPr lvl="2"/>
            <a:r>
              <a:rPr lang="en-US" dirty="0"/>
              <a:t>Indent to cycle through styles</a:t>
            </a:r>
          </a:p>
          <a:p>
            <a:pPr lvl="3"/>
            <a:r>
              <a:rPr lang="en-US" dirty="0"/>
              <a:t>Indent to cycle through styles</a:t>
            </a:r>
          </a:p>
          <a:p>
            <a:pPr lvl="4"/>
            <a:r>
              <a:rPr lang="en-US" dirty="0"/>
              <a:t>Indent to cycle through styles</a:t>
            </a:r>
          </a:p>
        </p:txBody>
      </p:sp>
      <p:cxnSp>
        <p:nvCxnSpPr>
          <p:cNvPr id="9" name="Straight Connector 8">
            <a:extLst>
              <a:ext uri="{FF2B5EF4-FFF2-40B4-BE49-F238E27FC236}">
                <a16:creationId xmlns:a16="http://schemas.microsoft.com/office/drawing/2014/main" id="{FCE52150-67DD-8742-A638-F2298ED121B6}"/>
              </a:ext>
            </a:extLst>
          </p:cNvPr>
          <p:cNvCxnSpPr>
            <a:cxnSpLocks/>
          </p:cNvCxnSpPr>
          <p:nvPr userDrawn="1"/>
        </p:nvCxnSpPr>
        <p:spPr>
          <a:xfrm flipH="1">
            <a:off x="342900" y="304800"/>
            <a:ext cx="64389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4D057B-D19F-5542-BB92-4D4EE1BD903B}"/>
              </a:ext>
            </a:extLst>
          </p:cNvPr>
          <p:cNvCxnSpPr>
            <a:cxnSpLocks/>
          </p:cNvCxnSpPr>
          <p:nvPr userDrawn="1"/>
        </p:nvCxnSpPr>
        <p:spPr>
          <a:xfrm flipH="1">
            <a:off x="342900" y="6172201"/>
            <a:ext cx="64389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758FE88-8D2F-744E-B7C5-72D3B04DC027}"/>
              </a:ext>
            </a:extLst>
          </p:cNvPr>
          <p:cNvSpPr/>
          <p:nvPr userDrawn="1"/>
        </p:nvSpPr>
        <p:spPr>
          <a:xfrm>
            <a:off x="342899" y="1142999"/>
            <a:ext cx="1170103" cy="106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B38CDA1-A2F0-8947-A50E-0AA79A4A910A}"/>
              </a:ext>
            </a:extLst>
          </p:cNvPr>
          <p:cNvCxnSpPr>
            <a:cxnSpLocks/>
          </p:cNvCxnSpPr>
          <p:nvPr userDrawn="1"/>
        </p:nvCxnSpPr>
        <p:spPr>
          <a:xfrm flipH="1">
            <a:off x="342899" y="1249824"/>
            <a:ext cx="64389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82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Pictur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9A75F19-8ADD-0041-BB77-413B4C9E40A5}"/>
              </a:ext>
            </a:extLst>
          </p:cNvPr>
          <p:cNvSpPr>
            <a:spLocks noGrp="1"/>
          </p:cNvSpPr>
          <p:nvPr>
            <p:ph type="pic" sz="quarter" idx="10"/>
          </p:nvPr>
        </p:nvSpPr>
        <p:spPr>
          <a:xfrm>
            <a:off x="5410200" y="304800"/>
            <a:ext cx="6438900" cy="58674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439A7BE-C7B2-6A42-9527-D05E9E968D44}"/>
              </a:ext>
            </a:extLst>
          </p:cNvPr>
          <p:cNvSpPr>
            <a:spLocks noGrp="1"/>
          </p:cNvSpPr>
          <p:nvPr>
            <p:ph type="title" hasCustomPrompt="1"/>
          </p:nvPr>
        </p:nvSpPr>
        <p:spPr>
          <a:xfrm>
            <a:off x="342900" y="304800"/>
            <a:ext cx="4838700" cy="838199"/>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7EFAE684-3A72-994C-944E-6DED924E55C9}"/>
              </a:ext>
            </a:extLst>
          </p:cNvPr>
          <p:cNvSpPr>
            <a:spLocks noGrp="1"/>
          </p:cNvSpPr>
          <p:nvPr>
            <p:ph idx="1" hasCustomPrompt="1"/>
          </p:nvPr>
        </p:nvSpPr>
        <p:spPr>
          <a:xfrm>
            <a:off x="342900" y="1485901"/>
            <a:ext cx="4838700" cy="4686300"/>
          </a:xfrm>
        </p:spPr>
        <p:txBody>
          <a:bodyPr/>
          <a:lstStyle>
            <a:lvl1pPr>
              <a:defRPr/>
            </a:lvl1pPr>
            <a:lvl2pPr>
              <a:defRPr/>
            </a:lvl2pPr>
            <a:lvl3pPr>
              <a:defRPr/>
            </a:lvl3pPr>
            <a:lvl4pPr>
              <a:defRPr/>
            </a:lvl4pPr>
            <a:lvl5pPr>
              <a:defRPr/>
            </a:lvl5pPr>
          </a:lstStyle>
          <a:p>
            <a:pPr lvl="0"/>
            <a:r>
              <a:rPr lang="en-US" dirty="0"/>
              <a:t>Indent to cycle through styles</a:t>
            </a:r>
          </a:p>
          <a:p>
            <a:pPr lvl="1"/>
            <a:r>
              <a:rPr lang="en-US" dirty="0"/>
              <a:t>Indent to cycle through styles</a:t>
            </a:r>
          </a:p>
          <a:p>
            <a:pPr lvl="2"/>
            <a:r>
              <a:rPr lang="en-US" dirty="0"/>
              <a:t>Indent to cycle through styles</a:t>
            </a:r>
          </a:p>
          <a:p>
            <a:pPr lvl="3"/>
            <a:r>
              <a:rPr lang="en-US" dirty="0"/>
              <a:t>Indent to cycle through styles</a:t>
            </a:r>
          </a:p>
          <a:p>
            <a:pPr lvl="4"/>
            <a:r>
              <a:rPr lang="en-US" dirty="0"/>
              <a:t>Indent to cycle through styles</a:t>
            </a:r>
          </a:p>
        </p:txBody>
      </p:sp>
      <p:cxnSp>
        <p:nvCxnSpPr>
          <p:cNvPr id="9" name="Straight Connector 8">
            <a:extLst>
              <a:ext uri="{FF2B5EF4-FFF2-40B4-BE49-F238E27FC236}">
                <a16:creationId xmlns:a16="http://schemas.microsoft.com/office/drawing/2014/main" id="{495FCCDF-1129-5440-8F4C-5D89F1BF5066}"/>
              </a:ext>
            </a:extLst>
          </p:cNvPr>
          <p:cNvCxnSpPr>
            <a:cxnSpLocks/>
          </p:cNvCxnSpPr>
          <p:nvPr userDrawn="1"/>
        </p:nvCxnSpPr>
        <p:spPr>
          <a:xfrm flipH="1">
            <a:off x="342900" y="304800"/>
            <a:ext cx="48387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DD12AB-6F20-8447-9C30-8D521A00AB45}"/>
              </a:ext>
            </a:extLst>
          </p:cNvPr>
          <p:cNvCxnSpPr>
            <a:cxnSpLocks/>
          </p:cNvCxnSpPr>
          <p:nvPr userDrawn="1"/>
        </p:nvCxnSpPr>
        <p:spPr>
          <a:xfrm flipH="1">
            <a:off x="342900" y="6172201"/>
            <a:ext cx="48387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9D8B02-76F8-9941-9E90-2026147CC833}"/>
              </a:ext>
            </a:extLst>
          </p:cNvPr>
          <p:cNvSpPr/>
          <p:nvPr userDrawn="1"/>
        </p:nvSpPr>
        <p:spPr>
          <a:xfrm>
            <a:off x="342899" y="1142999"/>
            <a:ext cx="1170103" cy="106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B279DBC-A9EE-CF49-933F-76C01D0E0208}"/>
              </a:ext>
            </a:extLst>
          </p:cNvPr>
          <p:cNvCxnSpPr>
            <a:cxnSpLocks/>
          </p:cNvCxnSpPr>
          <p:nvPr userDrawn="1"/>
        </p:nvCxnSpPr>
        <p:spPr>
          <a:xfrm flipH="1">
            <a:off x="342899" y="1249824"/>
            <a:ext cx="48387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479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Picture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9A75F19-8ADD-0041-BB77-413B4C9E40A5}"/>
              </a:ext>
            </a:extLst>
          </p:cNvPr>
          <p:cNvSpPr>
            <a:spLocks noGrp="1"/>
          </p:cNvSpPr>
          <p:nvPr>
            <p:ph type="pic" sz="quarter" idx="10"/>
          </p:nvPr>
        </p:nvSpPr>
        <p:spPr>
          <a:xfrm>
            <a:off x="342900" y="1143000"/>
            <a:ext cx="4838700" cy="50292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439A7BE-C7B2-6A42-9527-D05E9E968D44}"/>
              </a:ext>
            </a:extLst>
          </p:cNvPr>
          <p:cNvSpPr>
            <a:spLocks noGrp="1"/>
          </p:cNvSpPr>
          <p:nvPr>
            <p:ph type="title" hasCustomPrompt="1"/>
          </p:nvPr>
        </p:nvSpPr>
        <p:spPr>
          <a:xfrm>
            <a:off x="342899" y="304800"/>
            <a:ext cx="11506199" cy="838199"/>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7EFAE684-3A72-994C-944E-6DED924E55C9}"/>
              </a:ext>
            </a:extLst>
          </p:cNvPr>
          <p:cNvSpPr>
            <a:spLocks noGrp="1"/>
          </p:cNvSpPr>
          <p:nvPr>
            <p:ph idx="1" hasCustomPrompt="1"/>
          </p:nvPr>
        </p:nvSpPr>
        <p:spPr>
          <a:xfrm>
            <a:off x="5410200" y="1485901"/>
            <a:ext cx="6438900" cy="4686300"/>
          </a:xfrm>
        </p:spPr>
        <p:txBody>
          <a:bodyPr/>
          <a:lstStyle>
            <a:lvl1pPr>
              <a:defRPr/>
            </a:lvl1pPr>
            <a:lvl2pPr>
              <a:defRPr/>
            </a:lvl2pPr>
            <a:lvl3pPr>
              <a:defRPr/>
            </a:lvl3pPr>
            <a:lvl4pPr>
              <a:defRPr/>
            </a:lvl4pPr>
            <a:lvl5pPr>
              <a:defRPr/>
            </a:lvl5pPr>
          </a:lstStyle>
          <a:p>
            <a:pPr lvl="0"/>
            <a:r>
              <a:rPr lang="en-US" dirty="0"/>
              <a:t>Indent to cycle through styles</a:t>
            </a:r>
          </a:p>
          <a:p>
            <a:pPr lvl="1"/>
            <a:r>
              <a:rPr lang="en-US" dirty="0"/>
              <a:t>Indent to cycle through styles</a:t>
            </a:r>
          </a:p>
          <a:p>
            <a:pPr lvl="2"/>
            <a:r>
              <a:rPr lang="en-US" dirty="0"/>
              <a:t>Indent to cycle through styles</a:t>
            </a:r>
          </a:p>
          <a:p>
            <a:pPr lvl="3"/>
            <a:r>
              <a:rPr lang="en-US" dirty="0"/>
              <a:t>Indent to cycle through styles</a:t>
            </a:r>
          </a:p>
          <a:p>
            <a:pPr lvl="4"/>
            <a:r>
              <a:rPr lang="en-US" dirty="0"/>
              <a:t>Indent to cycle through styles</a:t>
            </a:r>
          </a:p>
        </p:txBody>
      </p:sp>
      <p:cxnSp>
        <p:nvCxnSpPr>
          <p:cNvPr id="9" name="Straight Connector 8">
            <a:extLst>
              <a:ext uri="{FF2B5EF4-FFF2-40B4-BE49-F238E27FC236}">
                <a16:creationId xmlns:a16="http://schemas.microsoft.com/office/drawing/2014/main" id="{F7DDE935-DE02-FC47-AE99-7CAC24800596}"/>
              </a:ext>
            </a:extLst>
          </p:cNvPr>
          <p:cNvCxnSpPr>
            <a:cxnSpLocks/>
          </p:cNvCxnSpPr>
          <p:nvPr userDrawn="1"/>
        </p:nvCxnSpPr>
        <p:spPr>
          <a:xfrm flipH="1">
            <a:off x="342900" y="304800"/>
            <a:ext cx="115061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ADE69BE-3343-C249-91E6-ECC1EABFA9C7}"/>
              </a:ext>
            </a:extLst>
          </p:cNvPr>
          <p:cNvCxnSpPr>
            <a:cxnSpLocks/>
          </p:cNvCxnSpPr>
          <p:nvPr userDrawn="1"/>
        </p:nvCxnSpPr>
        <p:spPr>
          <a:xfrm flipH="1">
            <a:off x="5410200" y="6172201"/>
            <a:ext cx="64389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E5221D-7C4B-474A-8689-35AE028187A7}"/>
              </a:ext>
            </a:extLst>
          </p:cNvPr>
          <p:cNvSpPr/>
          <p:nvPr userDrawn="1"/>
        </p:nvSpPr>
        <p:spPr>
          <a:xfrm>
            <a:off x="5410200" y="1142999"/>
            <a:ext cx="1170103" cy="106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6312D30-B6F5-664D-8402-F674EEE7D0DC}"/>
              </a:ext>
            </a:extLst>
          </p:cNvPr>
          <p:cNvCxnSpPr>
            <a:cxnSpLocks/>
          </p:cNvCxnSpPr>
          <p:nvPr userDrawn="1"/>
        </p:nvCxnSpPr>
        <p:spPr>
          <a:xfrm flipH="1">
            <a:off x="5410200" y="1249824"/>
            <a:ext cx="6438899"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5392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Picture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9A75F19-8ADD-0041-BB77-413B4C9E40A5}"/>
              </a:ext>
            </a:extLst>
          </p:cNvPr>
          <p:cNvSpPr>
            <a:spLocks noGrp="1"/>
          </p:cNvSpPr>
          <p:nvPr>
            <p:ph type="pic" sz="quarter" idx="10"/>
          </p:nvPr>
        </p:nvSpPr>
        <p:spPr>
          <a:xfrm>
            <a:off x="342900" y="1143000"/>
            <a:ext cx="6438900" cy="50292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439A7BE-C7B2-6A42-9527-D05E9E968D44}"/>
              </a:ext>
            </a:extLst>
          </p:cNvPr>
          <p:cNvSpPr>
            <a:spLocks noGrp="1"/>
          </p:cNvSpPr>
          <p:nvPr>
            <p:ph type="title" hasCustomPrompt="1"/>
          </p:nvPr>
        </p:nvSpPr>
        <p:spPr>
          <a:xfrm>
            <a:off x="342900" y="304800"/>
            <a:ext cx="11506200" cy="838199"/>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7EFAE684-3A72-994C-944E-6DED924E55C9}"/>
              </a:ext>
            </a:extLst>
          </p:cNvPr>
          <p:cNvSpPr>
            <a:spLocks noGrp="1"/>
          </p:cNvSpPr>
          <p:nvPr>
            <p:ph idx="1" hasCustomPrompt="1"/>
          </p:nvPr>
        </p:nvSpPr>
        <p:spPr>
          <a:xfrm>
            <a:off x="7010400" y="1485901"/>
            <a:ext cx="4838700" cy="4686300"/>
          </a:xfrm>
        </p:spPr>
        <p:txBody>
          <a:bodyPr/>
          <a:lstStyle>
            <a:lvl1pPr>
              <a:defRPr/>
            </a:lvl1pPr>
            <a:lvl2pPr>
              <a:defRPr/>
            </a:lvl2pPr>
            <a:lvl3pPr>
              <a:defRPr/>
            </a:lvl3pPr>
            <a:lvl4pPr>
              <a:defRPr/>
            </a:lvl4pPr>
            <a:lvl5pPr>
              <a:defRPr/>
            </a:lvl5pPr>
          </a:lstStyle>
          <a:p>
            <a:pPr lvl="0"/>
            <a:r>
              <a:rPr lang="en-US" dirty="0"/>
              <a:t>Indent to cycle through styles</a:t>
            </a:r>
          </a:p>
          <a:p>
            <a:pPr lvl="1"/>
            <a:r>
              <a:rPr lang="en-US" dirty="0"/>
              <a:t>Indent to cycle through styles</a:t>
            </a:r>
          </a:p>
          <a:p>
            <a:pPr lvl="2"/>
            <a:r>
              <a:rPr lang="en-US" dirty="0"/>
              <a:t>Indent to cycle through styles</a:t>
            </a:r>
          </a:p>
          <a:p>
            <a:pPr lvl="3"/>
            <a:r>
              <a:rPr lang="en-US" dirty="0"/>
              <a:t>Indent to cycle through styles</a:t>
            </a:r>
          </a:p>
          <a:p>
            <a:pPr lvl="4"/>
            <a:r>
              <a:rPr lang="en-US" dirty="0"/>
              <a:t>Indent to cycle through styles</a:t>
            </a:r>
          </a:p>
        </p:txBody>
      </p:sp>
      <p:cxnSp>
        <p:nvCxnSpPr>
          <p:cNvPr id="9" name="Straight Connector 8">
            <a:extLst>
              <a:ext uri="{FF2B5EF4-FFF2-40B4-BE49-F238E27FC236}">
                <a16:creationId xmlns:a16="http://schemas.microsoft.com/office/drawing/2014/main" id="{BBBA747E-AC12-924C-A914-E02237AEB346}"/>
              </a:ext>
            </a:extLst>
          </p:cNvPr>
          <p:cNvCxnSpPr>
            <a:cxnSpLocks/>
          </p:cNvCxnSpPr>
          <p:nvPr userDrawn="1"/>
        </p:nvCxnSpPr>
        <p:spPr>
          <a:xfrm flipH="1">
            <a:off x="342900" y="304800"/>
            <a:ext cx="115062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F83A81-AE0A-2441-A836-6C7344AA4466}"/>
              </a:ext>
            </a:extLst>
          </p:cNvPr>
          <p:cNvCxnSpPr>
            <a:cxnSpLocks/>
          </p:cNvCxnSpPr>
          <p:nvPr userDrawn="1"/>
        </p:nvCxnSpPr>
        <p:spPr>
          <a:xfrm flipH="1">
            <a:off x="7010399" y="6172201"/>
            <a:ext cx="483870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4D3409D-C73B-D84A-8C3A-2A394666C789}"/>
              </a:ext>
            </a:extLst>
          </p:cNvPr>
          <p:cNvSpPr/>
          <p:nvPr userDrawn="1"/>
        </p:nvSpPr>
        <p:spPr>
          <a:xfrm>
            <a:off x="7010399" y="1142999"/>
            <a:ext cx="1170103" cy="106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1F35711-2916-F840-8761-28B5AF611726}"/>
              </a:ext>
            </a:extLst>
          </p:cNvPr>
          <p:cNvCxnSpPr>
            <a:cxnSpLocks/>
          </p:cNvCxnSpPr>
          <p:nvPr userDrawn="1"/>
        </p:nvCxnSpPr>
        <p:spPr>
          <a:xfrm flipH="1">
            <a:off x="7010399" y="1249824"/>
            <a:ext cx="48387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744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 solid">
    <p:bg>
      <p:bgPr>
        <a:solidFill>
          <a:schemeClr val="accent2"/>
        </a:solidFill>
        <a:effectLst/>
      </p:bgPr>
    </p:bg>
    <p:spTree>
      <p:nvGrpSpPr>
        <p:cNvPr id="1" name=""/>
        <p:cNvGrpSpPr/>
        <p:nvPr/>
      </p:nvGrpSpPr>
      <p:grpSpPr>
        <a:xfrm>
          <a:off x="0" y="0"/>
          <a:ext cx="0" cy="0"/>
          <a:chOff x="0" y="0"/>
          <a:chExt cx="0" cy="0"/>
        </a:xfrm>
      </p:grpSpPr>
      <p:cxnSp>
        <p:nvCxnSpPr>
          <p:cNvPr id="25" name="Straight Connector 24"/>
          <p:cNvCxnSpPr/>
          <p:nvPr userDrawn="1"/>
        </p:nvCxnSpPr>
        <p:spPr>
          <a:xfrm>
            <a:off x="6096000" y="0"/>
            <a:ext cx="0" cy="282416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96000" y="3857625"/>
            <a:ext cx="0" cy="300037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966000" y="2990782"/>
            <a:ext cx="10260000" cy="369332"/>
          </a:xfrm>
        </p:spPr>
        <p:txBody>
          <a:bodyPr anchor="ctr" anchorCtr="0"/>
          <a:lstStyle>
            <a:lvl1pPr algn="ctr">
              <a:defRPr sz="2400" baseline="0">
                <a:solidFill>
                  <a:schemeClr val="bg1"/>
                </a:solidFill>
              </a:defRPr>
            </a:lvl1pPr>
          </a:lstStyle>
          <a:p>
            <a:r>
              <a:rPr lang="en-US" dirty="0"/>
              <a:t>Title Slide – solid</a:t>
            </a:r>
            <a:endParaRPr lang="en-GB" dirty="0"/>
          </a:p>
        </p:txBody>
      </p:sp>
      <p:sp>
        <p:nvSpPr>
          <p:cNvPr id="3" name="Subtitle 2"/>
          <p:cNvSpPr>
            <a:spLocks noGrp="1"/>
          </p:cNvSpPr>
          <p:nvPr>
            <p:ph type="subTitle" idx="1" hasCustomPrompt="1"/>
          </p:nvPr>
        </p:nvSpPr>
        <p:spPr>
          <a:xfrm>
            <a:off x="966000" y="3480598"/>
            <a:ext cx="10260000" cy="276999"/>
          </a:xfrm>
        </p:spPr>
        <p:txBody>
          <a:bodyPr>
            <a:spAutoFit/>
          </a:bodyPr>
          <a:lstStyle>
            <a:lvl1pPr marL="0" indent="0" algn="ctr">
              <a:spcAft>
                <a:spcPts val="0"/>
              </a:spcAft>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extLst>
      <p:ext uri="{BB962C8B-B14F-4D97-AF65-F5344CB8AC3E}">
        <p14:creationId xmlns:p14="http://schemas.microsoft.com/office/powerpoint/2010/main" val="251239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0321-2EA8-AD49-93AE-CA7FAB6522B5}"/>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7915069E-EDED-2F49-BC5E-2CCBB1BB1423}"/>
              </a:ext>
            </a:extLst>
          </p:cNvPr>
          <p:cNvSpPr>
            <a:spLocks noGrp="1"/>
          </p:cNvSpPr>
          <p:nvPr>
            <p:ph sz="half" idx="1" hasCustomPrompt="1"/>
          </p:nvPr>
        </p:nvSpPr>
        <p:spPr>
          <a:xfrm>
            <a:off x="342900" y="1485901"/>
            <a:ext cx="5524500" cy="4686300"/>
          </a:xfrm>
        </p:spPr>
        <p:txBody>
          <a:bodyPr/>
          <a:lstStyle>
            <a:lvl1pPr>
              <a:defRPr/>
            </a:lvl1pPr>
            <a:lvl2pPr>
              <a:defRPr/>
            </a:lvl2pPr>
            <a:lvl3pPr>
              <a:defRPr/>
            </a:lvl3pPr>
            <a:lvl4pPr>
              <a:defRPr/>
            </a:lvl4pPr>
            <a:lvl5pPr>
              <a:defRPr/>
            </a:lvl5pPr>
          </a:lstStyle>
          <a:p>
            <a:pPr lvl="0"/>
            <a:r>
              <a:rPr lang="en-US" dirty="0"/>
              <a:t>Indent to cycle through styles</a:t>
            </a:r>
          </a:p>
          <a:p>
            <a:pPr lvl="1"/>
            <a:r>
              <a:rPr lang="en-US" dirty="0"/>
              <a:t>Indent to cycle through styles</a:t>
            </a:r>
          </a:p>
          <a:p>
            <a:pPr lvl="2"/>
            <a:r>
              <a:rPr lang="en-US" dirty="0"/>
              <a:t>Indent to cycle through styles</a:t>
            </a:r>
          </a:p>
          <a:p>
            <a:pPr lvl="3"/>
            <a:r>
              <a:rPr lang="en-US" dirty="0"/>
              <a:t>Indent to cycle through styles</a:t>
            </a:r>
          </a:p>
          <a:p>
            <a:pPr lvl="4"/>
            <a:r>
              <a:rPr lang="en-US" dirty="0"/>
              <a:t>Indent to cycle through styles</a:t>
            </a:r>
          </a:p>
        </p:txBody>
      </p:sp>
      <p:sp>
        <p:nvSpPr>
          <p:cNvPr id="4" name="Content Placeholder 3">
            <a:extLst>
              <a:ext uri="{FF2B5EF4-FFF2-40B4-BE49-F238E27FC236}">
                <a16:creationId xmlns:a16="http://schemas.microsoft.com/office/drawing/2014/main" id="{2EBE71FD-1B17-7549-A0D4-F14BC7E93A69}"/>
              </a:ext>
            </a:extLst>
          </p:cNvPr>
          <p:cNvSpPr>
            <a:spLocks noGrp="1"/>
          </p:cNvSpPr>
          <p:nvPr>
            <p:ph sz="half" idx="2" hasCustomPrompt="1"/>
          </p:nvPr>
        </p:nvSpPr>
        <p:spPr>
          <a:xfrm>
            <a:off x="6324600" y="1485901"/>
            <a:ext cx="5524500" cy="4686299"/>
          </a:xfrm>
        </p:spPr>
        <p:txBody>
          <a:bodyPr/>
          <a:lstStyle>
            <a:lvl1pPr>
              <a:defRPr/>
            </a:lvl1pPr>
            <a:lvl2pPr>
              <a:defRPr/>
            </a:lvl2pPr>
            <a:lvl3pPr>
              <a:defRPr/>
            </a:lvl3pPr>
            <a:lvl4pPr>
              <a:defRPr/>
            </a:lvl4pPr>
            <a:lvl5pPr>
              <a:defRPr/>
            </a:lvl5pPr>
          </a:lstStyle>
          <a:p>
            <a:pPr lvl="0"/>
            <a:r>
              <a:rPr lang="en-US" dirty="0"/>
              <a:t>Indent to cycle through styles</a:t>
            </a:r>
          </a:p>
          <a:p>
            <a:pPr lvl="1"/>
            <a:r>
              <a:rPr lang="en-US" dirty="0"/>
              <a:t>Indent to cycle through styles</a:t>
            </a:r>
          </a:p>
          <a:p>
            <a:pPr lvl="2"/>
            <a:r>
              <a:rPr lang="en-US" dirty="0"/>
              <a:t>Indent to cycle through styles</a:t>
            </a:r>
          </a:p>
          <a:p>
            <a:pPr lvl="3"/>
            <a:r>
              <a:rPr lang="en-US" dirty="0"/>
              <a:t>Indent to cycle through styles</a:t>
            </a:r>
          </a:p>
          <a:p>
            <a:pPr lvl="4"/>
            <a:r>
              <a:rPr lang="en-US" dirty="0"/>
              <a:t>Indent to cycle through styles</a:t>
            </a:r>
          </a:p>
        </p:txBody>
      </p:sp>
      <p:cxnSp>
        <p:nvCxnSpPr>
          <p:cNvPr id="10" name="Straight Connector 9">
            <a:extLst>
              <a:ext uri="{FF2B5EF4-FFF2-40B4-BE49-F238E27FC236}">
                <a16:creationId xmlns:a16="http://schemas.microsoft.com/office/drawing/2014/main" id="{AB0C3130-6E55-6348-A94E-A94B9CD67F06}"/>
              </a:ext>
            </a:extLst>
          </p:cNvPr>
          <p:cNvCxnSpPr>
            <a:cxnSpLocks/>
          </p:cNvCxnSpPr>
          <p:nvPr userDrawn="1"/>
        </p:nvCxnSpPr>
        <p:spPr>
          <a:xfrm flipH="1">
            <a:off x="342900" y="304800"/>
            <a:ext cx="115062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6E0CEFA-394C-3F41-95C8-E4838CBBAA34}"/>
              </a:ext>
            </a:extLst>
          </p:cNvPr>
          <p:cNvCxnSpPr>
            <a:cxnSpLocks/>
          </p:cNvCxnSpPr>
          <p:nvPr userDrawn="1"/>
        </p:nvCxnSpPr>
        <p:spPr>
          <a:xfrm flipH="1">
            <a:off x="342900" y="6172201"/>
            <a:ext cx="55245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891209-0849-724F-990F-886BF7C04E3E}"/>
              </a:ext>
            </a:extLst>
          </p:cNvPr>
          <p:cNvCxnSpPr>
            <a:cxnSpLocks/>
          </p:cNvCxnSpPr>
          <p:nvPr userDrawn="1"/>
        </p:nvCxnSpPr>
        <p:spPr>
          <a:xfrm flipH="1">
            <a:off x="6324600" y="6172201"/>
            <a:ext cx="55245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7D558D4-3521-C845-B310-A0B61E214C4E}"/>
              </a:ext>
            </a:extLst>
          </p:cNvPr>
          <p:cNvSpPr/>
          <p:nvPr userDrawn="1"/>
        </p:nvSpPr>
        <p:spPr>
          <a:xfrm>
            <a:off x="342899" y="1142999"/>
            <a:ext cx="1170103" cy="106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0C4822C-DFDC-4F42-B8F4-5FCB689DBE90}"/>
              </a:ext>
            </a:extLst>
          </p:cNvPr>
          <p:cNvCxnSpPr>
            <a:cxnSpLocks/>
          </p:cNvCxnSpPr>
          <p:nvPr userDrawn="1"/>
        </p:nvCxnSpPr>
        <p:spPr>
          <a:xfrm flipH="1">
            <a:off x="342899" y="1249824"/>
            <a:ext cx="55245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F68253-4260-6643-B46F-0EA47DC7B656}"/>
              </a:ext>
            </a:extLst>
          </p:cNvPr>
          <p:cNvCxnSpPr>
            <a:cxnSpLocks/>
          </p:cNvCxnSpPr>
          <p:nvPr userDrawn="1"/>
        </p:nvCxnSpPr>
        <p:spPr>
          <a:xfrm flipH="1">
            <a:off x="6324600" y="1249824"/>
            <a:ext cx="55245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537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Two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755F2-B672-ED4C-BC45-B34E7DDF91C3}"/>
              </a:ext>
            </a:extLst>
          </p:cNvPr>
          <p:cNvSpPr>
            <a:spLocks noGrp="1"/>
          </p:cNvSpPr>
          <p:nvPr>
            <p:ph type="title" hasCustomPrompt="1"/>
          </p:nvPr>
        </p:nvSpPr>
        <p:spPr>
          <a:xfrm>
            <a:off x="342900" y="304801"/>
            <a:ext cx="11506200" cy="838199"/>
          </a:xfrm>
        </p:spPr>
        <p:txBody>
          <a:bodyPr/>
          <a:lstStyle>
            <a:lvl1pPr>
              <a:defRPr/>
            </a:lvl1pPr>
          </a:lstStyle>
          <a:p>
            <a:r>
              <a:rPr lang="en-US" dirty="0"/>
              <a:t>Slide Title</a:t>
            </a:r>
          </a:p>
        </p:txBody>
      </p:sp>
      <p:sp>
        <p:nvSpPr>
          <p:cNvPr id="3" name="Text Placeholder 2">
            <a:extLst>
              <a:ext uri="{FF2B5EF4-FFF2-40B4-BE49-F238E27FC236}">
                <a16:creationId xmlns:a16="http://schemas.microsoft.com/office/drawing/2014/main" id="{EC71EEB2-D6D0-264B-8FE4-45DE75021D64}"/>
              </a:ext>
            </a:extLst>
          </p:cNvPr>
          <p:cNvSpPr>
            <a:spLocks noGrp="1"/>
          </p:cNvSpPr>
          <p:nvPr>
            <p:ph type="body" idx="1" hasCustomPrompt="1"/>
          </p:nvPr>
        </p:nvSpPr>
        <p:spPr>
          <a:xfrm>
            <a:off x="342901" y="1485901"/>
            <a:ext cx="5524500" cy="416788"/>
          </a:xfrm>
        </p:spPr>
        <p:txBody>
          <a:bodyPr anchor="t">
            <a:noAutofit/>
          </a:bodyPr>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Comparison A</a:t>
            </a:r>
          </a:p>
        </p:txBody>
      </p:sp>
      <p:sp>
        <p:nvSpPr>
          <p:cNvPr id="4" name="Content Placeholder 3">
            <a:extLst>
              <a:ext uri="{FF2B5EF4-FFF2-40B4-BE49-F238E27FC236}">
                <a16:creationId xmlns:a16="http://schemas.microsoft.com/office/drawing/2014/main" id="{0091C31A-1519-1A49-9AF3-20D9CE9ACDF9}"/>
              </a:ext>
            </a:extLst>
          </p:cNvPr>
          <p:cNvSpPr>
            <a:spLocks noGrp="1"/>
          </p:cNvSpPr>
          <p:nvPr>
            <p:ph sz="half" idx="2" hasCustomPrompt="1"/>
          </p:nvPr>
        </p:nvSpPr>
        <p:spPr>
          <a:xfrm>
            <a:off x="342901" y="1902691"/>
            <a:ext cx="5524500" cy="4269509"/>
          </a:xfrm>
        </p:spPr>
        <p:txBody>
          <a:bodyPr/>
          <a:lstStyle>
            <a:lvl1pPr>
              <a:defRPr sz="2200" b="0">
                <a:solidFill>
                  <a:schemeClr val="tx1"/>
                </a:solidFill>
              </a:defRPr>
            </a:lvl1pPr>
            <a:lvl2pPr>
              <a:defRPr/>
            </a:lvl2pPr>
            <a:lvl3pPr>
              <a:defRPr/>
            </a:lvl3pPr>
            <a:lvl4pPr>
              <a:defRPr/>
            </a:lvl4pPr>
            <a:lvl5pPr>
              <a:defRPr/>
            </a:lvl5pPr>
          </a:lstStyle>
          <a:p>
            <a:pPr lvl="0"/>
            <a:r>
              <a:rPr lang="en-US" dirty="0"/>
              <a:t>Indent to cycle through styles</a:t>
            </a:r>
          </a:p>
          <a:p>
            <a:pPr lvl="2"/>
            <a:r>
              <a:rPr lang="en-US" dirty="0"/>
              <a:t>Indent to cycle through styles</a:t>
            </a:r>
          </a:p>
          <a:p>
            <a:pPr lvl="3"/>
            <a:r>
              <a:rPr lang="en-US" dirty="0"/>
              <a:t>Indent to cycle through styles</a:t>
            </a:r>
          </a:p>
          <a:p>
            <a:pPr lvl="4"/>
            <a:r>
              <a:rPr lang="en-US" dirty="0"/>
              <a:t>Indent to cycle through styles</a:t>
            </a:r>
          </a:p>
        </p:txBody>
      </p:sp>
      <p:sp>
        <p:nvSpPr>
          <p:cNvPr id="5" name="Text Placeholder 4">
            <a:extLst>
              <a:ext uri="{FF2B5EF4-FFF2-40B4-BE49-F238E27FC236}">
                <a16:creationId xmlns:a16="http://schemas.microsoft.com/office/drawing/2014/main" id="{F65FC974-0B67-244F-A1EC-D92D1DB8D80F}"/>
              </a:ext>
            </a:extLst>
          </p:cNvPr>
          <p:cNvSpPr>
            <a:spLocks noGrp="1"/>
          </p:cNvSpPr>
          <p:nvPr>
            <p:ph type="body" sz="quarter" idx="3" hasCustomPrompt="1"/>
          </p:nvPr>
        </p:nvSpPr>
        <p:spPr>
          <a:xfrm>
            <a:off x="6324598" y="1485901"/>
            <a:ext cx="5524502" cy="416788"/>
          </a:xfrm>
        </p:spPr>
        <p:txBody>
          <a:bodyPr anchor="t">
            <a:noAutofit/>
          </a:bodyPr>
          <a:lstStyle>
            <a:lvl1pPr marL="0" indent="0">
              <a:spcBef>
                <a:spcPts val="0"/>
              </a:spcBef>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Comparison B</a:t>
            </a:r>
          </a:p>
        </p:txBody>
      </p:sp>
      <p:sp>
        <p:nvSpPr>
          <p:cNvPr id="6" name="Content Placeholder 5">
            <a:extLst>
              <a:ext uri="{FF2B5EF4-FFF2-40B4-BE49-F238E27FC236}">
                <a16:creationId xmlns:a16="http://schemas.microsoft.com/office/drawing/2014/main" id="{859B00CE-B18A-524C-B912-CE8D3A8FB7F8}"/>
              </a:ext>
            </a:extLst>
          </p:cNvPr>
          <p:cNvSpPr>
            <a:spLocks noGrp="1"/>
          </p:cNvSpPr>
          <p:nvPr>
            <p:ph sz="quarter" idx="4" hasCustomPrompt="1"/>
          </p:nvPr>
        </p:nvSpPr>
        <p:spPr>
          <a:xfrm>
            <a:off x="6324600" y="1902692"/>
            <a:ext cx="5524500" cy="4269508"/>
          </a:xfrm>
        </p:spPr>
        <p:txBody>
          <a:bodyPr/>
          <a:lstStyle>
            <a:lvl1pPr>
              <a:defRPr sz="2200" b="0">
                <a:solidFill>
                  <a:schemeClr val="tx1"/>
                </a:solidFill>
              </a:defRPr>
            </a:lvl1pPr>
            <a:lvl2pPr>
              <a:defRPr/>
            </a:lvl2pPr>
            <a:lvl3pPr>
              <a:defRPr/>
            </a:lvl3pPr>
            <a:lvl4pPr>
              <a:defRPr/>
            </a:lvl4pPr>
            <a:lvl5pPr>
              <a:defRPr/>
            </a:lvl5pPr>
          </a:lstStyle>
          <a:p>
            <a:pPr lvl="0"/>
            <a:r>
              <a:rPr lang="en-US" dirty="0"/>
              <a:t>Indent to cycle through styles</a:t>
            </a:r>
          </a:p>
          <a:p>
            <a:pPr lvl="2"/>
            <a:r>
              <a:rPr lang="en-US" dirty="0"/>
              <a:t>Indent to cycle through styles</a:t>
            </a:r>
          </a:p>
          <a:p>
            <a:pPr lvl="3"/>
            <a:r>
              <a:rPr lang="en-US" dirty="0"/>
              <a:t>Indent to cycle through styles</a:t>
            </a:r>
          </a:p>
          <a:p>
            <a:pPr lvl="4"/>
            <a:r>
              <a:rPr lang="en-US" dirty="0"/>
              <a:t>Indent to cycle through styles</a:t>
            </a:r>
          </a:p>
        </p:txBody>
      </p:sp>
      <p:cxnSp>
        <p:nvCxnSpPr>
          <p:cNvPr id="14" name="Straight Connector 13">
            <a:extLst>
              <a:ext uri="{FF2B5EF4-FFF2-40B4-BE49-F238E27FC236}">
                <a16:creationId xmlns:a16="http://schemas.microsoft.com/office/drawing/2014/main" id="{8BB041EA-A84E-504E-8265-EA474A31BBAA}"/>
              </a:ext>
            </a:extLst>
          </p:cNvPr>
          <p:cNvCxnSpPr>
            <a:cxnSpLocks/>
          </p:cNvCxnSpPr>
          <p:nvPr userDrawn="1"/>
        </p:nvCxnSpPr>
        <p:spPr>
          <a:xfrm flipH="1">
            <a:off x="342900" y="304800"/>
            <a:ext cx="115062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B02D46-2F66-FF48-BD6A-1A7C5404E564}"/>
              </a:ext>
            </a:extLst>
          </p:cNvPr>
          <p:cNvCxnSpPr>
            <a:cxnSpLocks/>
          </p:cNvCxnSpPr>
          <p:nvPr userDrawn="1"/>
        </p:nvCxnSpPr>
        <p:spPr>
          <a:xfrm flipH="1">
            <a:off x="342900" y="6172201"/>
            <a:ext cx="55245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DC6CFC-6A73-184A-B5F9-6D40FA253719}"/>
              </a:ext>
            </a:extLst>
          </p:cNvPr>
          <p:cNvCxnSpPr>
            <a:cxnSpLocks/>
          </p:cNvCxnSpPr>
          <p:nvPr userDrawn="1"/>
        </p:nvCxnSpPr>
        <p:spPr>
          <a:xfrm flipH="1">
            <a:off x="6324600" y="6172201"/>
            <a:ext cx="55245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F81C8E9-5241-3845-874F-FF897683A6C2}"/>
              </a:ext>
            </a:extLst>
          </p:cNvPr>
          <p:cNvSpPr/>
          <p:nvPr userDrawn="1"/>
        </p:nvSpPr>
        <p:spPr>
          <a:xfrm>
            <a:off x="342899" y="1142999"/>
            <a:ext cx="1170103" cy="106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F49E9A5-72E4-684B-826C-D2E73353A24F}"/>
              </a:ext>
            </a:extLst>
          </p:cNvPr>
          <p:cNvCxnSpPr>
            <a:cxnSpLocks/>
          </p:cNvCxnSpPr>
          <p:nvPr userDrawn="1"/>
        </p:nvCxnSpPr>
        <p:spPr>
          <a:xfrm flipH="1">
            <a:off x="342899" y="1249824"/>
            <a:ext cx="55245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329695-7C69-E342-ABEA-424BE45EF17D}"/>
              </a:ext>
            </a:extLst>
          </p:cNvPr>
          <p:cNvSpPr/>
          <p:nvPr userDrawn="1"/>
        </p:nvSpPr>
        <p:spPr>
          <a:xfrm>
            <a:off x="6324599" y="1142999"/>
            <a:ext cx="1170103" cy="106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45D7D09A-9633-FF4E-9803-F1C51BE50028}"/>
              </a:ext>
            </a:extLst>
          </p:cNvPr>
          <p:cNvCxnSpPr>
            <a:cxnSpLocks/>
          </p:cNvCxnSpPr>
          <p:nvPr userDrawn="1"/>
        </p:nvCxnSpPr>
        <p:spPr>
          <a:xfrm flipH="1">
            <a:off x="6324599" y="1249824"/>
            <a:ext cx="55245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0804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g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D0CF14-31CA-7847-9353-1F8F1455B937}"/>
              </a:ext>
            </a:extLst>
          </p:cNvPr>
          <p:cNvSpPr/>
          <p:nvPr userDrawn="1"/>
        </p:nvSpPr>
        <p:spPr>
          <a:xfrm>
            <a:off x="342900" y="304799"/>
            <a:ext cx="11506200" cy="5867401"/>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 name="Title 1">
            <a:extLst>
              <a:ext uri="{FF2B5EF4-FFF2-40B4-BE49-F238E27FC236}">
                <a16:creationId xmlns:a16="http://schemas.microsoft.com/office/drawing/2014/main" id="{F439A7BE-C7B2-6A42-9527-D05E9E968D44}"/>
              </a:ext>
            </a:extLst>
          </p:cNvPr>
          <p:cNvSpPr>
            <a:spLocks noGrp="1"/>
          </p:cNvSpPr>
          <p:nvPr>
            <p:ph type="title" hasCustomPrompt="1"/>
          </p:nvPr>
        </p:nvSpPr>
        <p:spPr>
          <a:xfrm>
            <a:off x="4418510" y="3155576"/>
            <a:ext cx="7011490" cy="2601126"/>
          </a:xfrm>
        </p:spPr>
        <p:txBody>
          <a:bodyPr anchor="t"/>
          <a:lstStyle>
            <a:lvl1pPr algn="l">
              <a:defRPr>
                <a:solidFill>
                  <a:srgbClr val="FFFFFF"/>
                </a:solidFill>
              </a:defRPr>
            </a:lvl1pPr>
          </a:lstStyle>
          <a:p>
            <a:r>
              <a:rPr lang="en-US" dirty="0"/>
              <a:t>Insert final remarks</a:t>
            </a:r>
          </a:p>
        </p:txBody>
      </p:sp>
      <p:sp>
        <p:nvSpPr>
          <p:cNvPr id="4" name="TextBox 3">
            <a:extLst>
              <a:ext uri="{FF2B5EF4-FFF2-40B4-BE49-F238E27FC236}">
                <a16:creationId xmlns:a16="http://schemas.microsoft.com/office/drawing/2014/main" id="{0A82CDB4-6B19-BC4B-9859-3FEC1DD9012D}"/>
              </a:ext>
            </a:extLst>
          </p:cNvPr>
          <p:cNvSpPr txBox="1"/>
          <p:nvPr userDrawn="1"/>
        </p:nvSpPr>
        <p:spPr>
          <a:xfrm>
            <a:off x="549449" y="5756702"/>
            <a:ext cx="9319379" cy="276999"/>
          </a:xfrm>
          <a:prstGeom prst="rect">
            <a:avLst/>
          </a:prstGeom>
          <a:noFill/>
        </p:spPr>
        <p:txBody>
          <a:bodyPr wrap="square" lIns="0" tIns="0" rIns="0" bIns="0" rtlCol="0">
            <a:spAutoFit/>
          </a:bodyPr>
          <a:lstStyle/>
          <a:p>
            <a:pPr>
              <a:lnSpc>
                <a:spcPct val="100000"/>
              </a:lnSpc>
            </a:pPr>
            <a:r>
              <a:rPr lang="en-US" sz="900" b="0" i="0" dirty="0">
                <a:solidFill>
                  <a:srgbClr val="FFFFFF"/>
                </a:solidFill>
                <a:latin typeface="Arial Narrow" panose="020B0604020202020204" pitchFamily="34" charset="0"/>
                <a:cs typeface="Arial Narrow" panose="020B0604020202020204" pitchFamily="34" charset="0"/>
              </a:rPr>
              <a:t>All brand names, product names, and trademarks are the property of their respective owners. Certain trademarks, registered trademarks, and trade names may be used in this document to refer to either the entities claiming the marks and names or their products. Crestron disclaims any proprietary interest in the marks and names of others. Crestron is not responsible for errors in typography or photography. ©2019 Crestron Electronics, Inc.</a:t>
            </a:r>
          </a:p>
        </p:txBody>
      </p:sp>
      <p:sp>
        <p:nvSpPr>
          <p:cNvPr id="8" name="Rectangle 7">
            <a:extLst>
              <a:ext uri="{FF2B5EF4-FFF2-40B4-BE49-F238E27FC236}">
                <a16:creationId xmlns:a16="http://schemas.microsoft.com/office/drawing/2014/main" id="{527EF3AC-2D07-E94E-B019-CFCAC1545AB5}"/>
              </a:ext>
            </a:extLst>
          </p:cNvPr>
          <p:cNvSpPr/>
          <p:nvPr userDrawn="1"/>
        </p:nvSpPr>
        <p:spPr>
          <a:xfrm>
            <a:off x="4418510" y="2766011"/>
            <a:ext cx="1170103" cy="1068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594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ntro - solid white">
    <p:spTree>
      <p:nvGrpSpPr>
        <p:cNvPr id="1" name=""/>
        <p:cNvGrpSpPr/>
        <p:nvPr/>
      </p:nvGrpSpPr>
      <p:grpSpPr>
        <a:xfrm>
          <a:off x="0" y="0"/>
          <a:ext cx="0" cy="0"/>
          <a:chOff x="0" y="0"/>
          <a:chExt cx="0" cy="0"/>
        </a:xfrm>
      </p:grpSpPr>
      <p:grpSp>
        <p:nvGrpSpPr>
          <p:cNvPr id="66" name="Group 4"/>
          <p:cNvGrpSpPr>
            <a:grpSpLocks noChangeAspect="1"/>
          </p:cNvGrpSpPr>
          <p:nvPr userDrawn="1"/>
        </p:nvGrpSpPr>
        <p:grpSpPr bwMode="auto">
          <a:xfrm>
            <a:off x="1398000" y="963194"/>
            <a:ext cx="9396000" cy="4293391"/>
            <a:chOff x="0" y="409"/>
            <a:chExt cx="7675" cy="3507"/>
          </a:xfrm>
          <a:solidFill>
            <a:schemeClr val="accent3"/>
          </a:solidFill>
        </p:grpSpPr>
        <p:sp>
          <p:nvSpPr>
            <p:cNvPr id="67" name="Freeform 6"/>
            <p:cNvSpPr>
              <a:spLocks/>
            </p:cNvSpPr>
            <p:nvPr userDrawn="1"/>
          </p:nvSpPr>
          <p:spPr bwMode="auto">
            <a:xfrm>
              <a:off x="0" y="409"/>
              <a:ext cx="6868" cy="3507"/>
            </a:xfrm>
            <a:custGeom>
              <a:avLst/>
              <a:gdLst>
                <a:gd name="T0" fmla="*/ 5 w 6868"/>
                <a:gd name="T1" fmla="*/ 0 h 3507"/>
                <a:gd name="T2" fmla="*/ 6863 w 6868"/>
                <a:gd name="T3" fmla="*/ 0 h 3507"/>
                <a:gd name="T4" fmla="*/ 6865 w 6868"/>
                <a:gd name="T5" fmla="*/ 2 h 3507"/>
                <a:gd name="T6" fmla="*/ 6868 w 6868"/>
                <a:gd name="T7" fmla="*/ 4 h 3507"/>
                <a:gd name="T8" fmla="*/ 6865 w 6868"/>
                <a:gd name="T9" fmla="*/ 9 h 3507"/>
                <a:gd name="T10" fmla="*/ 6863 w 6868"/>
                <a:gd name="T11" fmla="*/ 9 h 3507"/>
                <a:gd name="T12" fmla="*/ 9 w 6868"/>
                <a:gd name="T13" fmla="*/ 9 h 3507"/>
                <a:gd name="T14" fmla="*/ 9 w 6868"/>
                <a:gd name="T15" fmla="*/ 3498 h 3507"/>
                <a:gd name="T16" fmla="*/ 498 w 6868"/>
                <a:gd name="T17" fmla="*/ 3498 h 3507"/>
                <a:gd name="T18" fmla="*/ 503 w 6868"/>
                <a:gd name="T19" fmla="*/ 3498 h 3507"/>
                <a:gd name="T20" fmla="*/ 505 w 6868"/>
                <a:gd name="T21" fmla="*/ 3502 h 3507"/>
                <a:gd name="T22" fmla="*/ 503 w 6868"/>
                <a:gd name="T23" fmla="*/ 3507 h 3507"/>
                <a:gd name="T24" fmla="*/ 498 w 6868"/>
                <a:gd name="T25" fmla="*/ 3507 h 3507"/>
                <a:gd name="T26" fmla="*/ 5 w 6868"/>
                <a:gd name="T27" fmla="*/ 3507 h 3507"/>
                <a:gd name="T28" fmla="*/ 2 w 6868"/>
                <a:gd name="T29" fmla="*/ 3507 h 3507"/>
                <a:gd name="T30" fmla="*/ 0 w 6868"/>
                <a:gd name="T31" fmla="*/ 3502 h 3507"/>
                <a:gd name="T32" fmla="*/ 0 w 6868"/>
                <a:gd name="T33" fmla="*/ 4 h 3507"/>
                <a:gd name="T34" fmla="*/ 2 w 6868"/>
                <a:gd name="T35" fmla="*/ 2 h 3507"/>
                <a:gd name="T36" fmla="*/ 5 w 6868"/>
                <a:gd name="T37" fmla="*/ 0 h 3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68" h="3507">
                  <a:moveTo>
                    <a:pt x="5" y="0"/>
                  </a:moveTo>
                  <a:lnTo>
                    <a:pt x="6863" y="0"/>
                  </a:lnTo>
                  <a:lnTo>
                    <a:pt x="6865" y="2"/>
                  </a:lnTo>
                  <a:lnTo>
                    <a:pt x="6868" y="4"/>
                  </a:lnTo>
                  <a:lnTo>
                    <a:pt x="6865" y="9"/>
                  </a:lnTo>
                  <a:lnTo>
                    <a:pt x="6863" y="9"/>
                  </a:lnTo>
                  <a:lnTo>
                    <a:pt x="9" y="9"/>
                  </a:lnTo>
                  <a:lnTo>
                    <a:pt x="9" y="3498"/>
                  </a:lnTo>
                  <a:lnTo>
                    <a:pt x="498" y="3498"/>
                  </a:lnTo>
                  <a:lnTo>
                    <a:pt x="503" y="3498"/>
                  </a:lnTo>
                  <a:lnTo>
                    <a:pt x="505" y="3502"/>
                  </a:lnTo>
                  <a:lnTo>
                    <a:pt x="503" y="3507"/>
                  </a:lnTo>
                  <a:lnTo>
                    <a:pt x="498" y="3507"/>
                  </a:lnTo>
                  <a:lnTo>
                    <a:pt x="5" y="3507"/>
                  </a:lnTo>
                  <a:lnTo>
                    <a:pt x="2" y="3507"/>
                  </a:lnTo>
                  <a:lnTo>
                    <a:pt x="0" y="3502"/>
                  </a:lnTo>
                  <a:lnTo>
                    <a:pt x="0" y="4"/>
                  </a:lnTo>
                  <a:lnTo>
                    <a:pt x="2"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8" name="Freeform 7"/>
            <p:cNvSpPr>
              <a:spLocks/>
            </p:cNvSpPr>
            <p:nvPr userDrawn="1"/>
          </p:nvSpPr>
          <p:spPr bwMode="auto">
            <a:xfrm>
              <a:off x="808" y="409"/>
              <a:ext cx="6867" cy="3507"/>
            </a:xfrm>
            <a:custGeom>
              <a:avLst/>
              <a:gdLst>
                <a:gd name="T0" fmla="*/ 6367 w 6867"/>
                <a:gd name="T1" fmla="*/ 0 h 3507"/>
                <a:gd name="T2" fmla="*/ 6863 w 6867"/>
                <a:gd name="T3" fmla="*/ 0 h 3507"/>
                <a:gd name="T4" fmla="*/ 6865 w 6867"/>
                <a:gd name="T5" fmla="*/ 2 h 3507"/>
                <a:gd name="T6" fmla="*/ 6867 w 6867"/>
                <a:gd name="T7" fmla="*/ 4 h 3507"/>
                <a:gd name="T8" fmla="*/ 6867 w 6867"/>
                <a:gd name="T9" fmla="*/ 3502 h 3507"/>
                <a:gd name="T10" fmla="*/ 6865 w 6867"/>
                <a:gd name="T11" fmla="*/ 3507 h 3507"/>
                <a:gd name="T12" fmla="*/ 6863 w 6867"/>
                <a:gd name="T13" fmla="*/ 3507 h 3507"/>
                <a:gd name="T14" fmla="*/ 4 w 6867"/>
                <a:gd name="T15" fmla="*/ 3507 h 3507"/>
                <a:gd name="T16" fmla="*/ 2 w 6867"/>
                <a:gd name="T17" fmla="*/ 3507 h 3507"/>
                <a:gd name="T18" fmla="*/ 0 w 6867"/>
                <a:gd name="T19" fmla="*/ 3502 h 3507"/>
                <a:gd name="T20" fmla="*/ 2 w 6867"/>
                <a:gd name="T21" fmla="*/ 3498 h 3507"/>
                <a:gd name="T22" fmla="*/ 4 w 6867"/>
                <a:gd name="T23" fmla="*/ 3498 h 3507"/>
                <a:gd name="T24" fmla="*/ 6856 w 6867"/>
                <a:gd name="T25" fmla="*/ 3498 h 3507"/>
                <a:gd name="T26" fmla="*/ 6856 w 6867"/>
                <a:gd name="T27" fmla="*/ 9 h 3507"/>
                <a:gd name="T28" fmla="*/ 6367 w 6867"/>
                <a:gd name="T29" fmla="*/ 9 h 3507"/>
                <a:gd name="T30" fmla="*/ 6365 w 6867"/>
                <a:gd name="T31" fmla="*/ 9 h 3507"/>
                <a:gd name="T32" fmla="*/ 6362 w 6867"/>
                <a:gd name="T33" fmla="*/ 4 h 3507"/>
                <a:gd name="T34" fmla="*/ 6365 w 6867"/>
                <a:gd name="T35" fmla="*/ 2 h 3507"/>
                <a:gd name="T36" fmla="*/ 6367 w 6867"/>
                <a:gd name="T37" fmla="*/ 0 h 3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67" h="3507">
                  <a:moveTo>
                    <a:pt x="6367" y="0"/>
                  </a:moveTo>
                  <a:lnTo>
                    <a:pt x="6863" y="0"/>
                  </a:lnTo>
                  <a:lnTo>
                    <a:pt x="6865" y="2"/>
                  </a:lnTo>
                  <a:lnTo>
                    <a:pt x="6867" y="4"/>
                  </a:lnTo>
                  <a:lnTo>
                    <a:pt x="6867" y="3502"/>
                  </a:lnTo>
                  <a:lnTo>
                    <a:pt x="6865" y="3507"/>
                  </a:lnTo>
                  <a:lnTo>
                    <a:pt x="6863" y="3507"/>
                  </a:lnTo>
                  <a:lnTo>
                    <a:pt x="4" y="3507"/>
                  </a:lnTo>
                  <a:lnTo>
                    <a:pt x="2" y="3507"/>
                  </a:lnTo>
                  <a:lnTo>
                    <a:pt x="0" y="3502"/>
                  </a:lnTo>
                  <a:lnTo>
                    <a:pt x="2" y="3498"/>
                  </a:lnTo>
                  <a:lnTo>
                    <a:pt x="4" y="3498"/>
                  </a:lnTo>
                  <a:lnTo>
                    <a:pt x="6856" y="3498"/>
                  </a:lnTo>
                  <a:lnTo>
                    <a:pt x="6856" y="9"/>
                  </a:lnTo>
                  <a:lnTo>
                    <a:pt x="6367" y="9"/>
                  </a:lnTo>
                  <a:lnTo>
                    <a:pt x="6365" y="9"/>
                  </a:lnTo>
                  <a:lnTo>
                    <a:pt x="6362" y="4"/>
                  </a:lnTo>
                  <a:lnTo>
                    <a:pt x="6365" y="2"/>
                  </a:lnTo>
                  <a:lnTo>
                    <a:pt x="6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 name="Content Placeholder 2"/>
          <p:cNvSpPr>
            <a:spLocks noGrp="1"/>
          </p:cNvSpPr>
          <p:nvPr>
            <p:ph idx="1" hasCustomPrompt="1"/>
          </p:nvPr>
        </p:nvSpPr>
        <p:spPr>
          <a:xfrm>
            <a:off x="1398000" y="963193"/>
            <a:ext cx="9396000" cy="4293392"/>
          </a:xfrm>
        </p:spPr>
        <p:txBody>
          <a:bodyPr anchor="ctr" anchorCtr="0"/>
          <a:lstStyle>
            <a:lvl1pPr algn="ctr">
              <a:lnSpc>
                <a:spcPct val="143000"/>
              </a:lnSpc>
              <a:spcAft>
                <a:spcPts val="800"/>
              </a:spcAft>
              <a:defRPr sz="1800" b="0" baseline="0">
                <a:solidFill>
                  <a:schemeClr val="accent2"/>
                </a:solidFill>
              </a:defRPr>
            </a:lvl1pPr>
            <a:lvl2pPr algn="ctr">
              <a:lnSpc>
                <a:spcPct val="150000"/>
              </a:lnSpc>
              <a:defRPr sz="1400" b="0">
                <a:solidFill>
                  <a:schemeClr val="accent1"/>
                </a:solidFill>
              </a:defRPr>
            </a:lvl2pPr>
            <a:lvl3pPr algn="ctr">
              <a:defRPr/>
            </a:lvl3pPr>
            <a:lvl4pPr algn="ctr">
              <a:defRPr/>
            </a:lvl4pPr>
            <a:lvl5pPr algn="ctr">
              <a:defRPr/>
            </a:lvl5pPr>
          </a:lstStyle>
          <a:p>
            <a:pPr lvl="0"/>
            <a:r>
              <a:rPr lang="en-US" dirty="0"/>
              <a:t>Intro</a:t>
            </a:r>
          </a:p>
        </p:txBody>
      </p:sp>
      <p:sp>
        <p:nvSpPr>
          <p:cNvPr id="58" name="Freeform 18"/>
          <p:cNvSpPr>
            <a:spLocks noEditPoints="1"/>
          </p:cNvSpPr>
          <p:nvPr userDrawn="1"/>
        </p:nvSpPr>
        <p:spPr bwMode="auto">
          <a:xfrm>
            <a:off x="787009" y="6295643"/>
            <a:ext cx="4783" cy="6377"/>
          </a:xfrm>
          <a:custGeom>
            <a:avLst/>
            <a:gdLst>
              <a:gd name="T0" fmla="*/ 6 w 30"/>
              <a:gd name="T1" fmla="*/ 5 h 38"/>
              <a:gd name="T2" fmla="*/ 6 w 30"/>
              <a:gd name="T3" fmla="*/ 17 h 38"/>
              <a:gd name="T4" fmla="*/ 13 w 30"/>
              <a:gd name="T5" fmla="*/ 17 h 38"/>
              <a:gd name="T6" fmla="*/ 16 w 30"/>
              <a:gd name="T7" fmla="*/ 17 h 38"/>
              <a:gd name="T8" fmla="*/ 19 w 30"/>
              <a:gd name="T9" fmla="*/ 16 h 38"/>
              <a:gd name="T10" fmla="*/ 22 w 30"/>
              <a:gd name="T11" fmla="*/ 15 h 38"/>
              <a:gd name="T12" fmla="*/ 23 w 30"/>
              <a:gd name="T13" fmla="*/ 13 h 38"/>
              <a:gd name="T14" fmla="*/ 23 w 30"/>
              <a:gd name="T15" fmla="*/ 11 h 38"/>
              <a:gd name="T16" fmla="*/ 23 w 30"/>
              <a:gd name="T17" fmla="*/ 9 h 38"/>
              <a:gd name="T18" fmla="*/ 22 w 30"/>
              <a:gd name="T19" fmla="*/ 6 h 38"/>
              <a:gd name="T20" fmla="*/ 19 w 30"/>
              <a:gd name="T21" fmla="*/ 6 h 38"/>
              <a:gd name="T22" fmla="*/ 17 w 30"/>
              <a:gd name="T23" fmla="*/ 5 h 38"/>
              <a:gd name="T24" fmla="*/ 15 w 30"/>
              <a:gd name="T25" fmla="*/ 5 h 38"/>
              <a:gd name="T26" fmla="*/ 6 w 30"/>
              <a:gd name="T27" fmla="*/ 5 h 38"/>
              <a:gd name="T28" fmla="*/ 0 w 30"/>
              <a:gd name="T29" fmla="*/ 0 h 38"/>
              <a:gd name="T30" fmla="*/ 16 w 30"/>
              <a:gd name="T31" fmla="*/ 0 h 38"/>
              <a:gd name="T32" fmla="*/ 21 w 30"/>
              <a:gd name="T33" fmla="*/ 1 h 38"/>
              <a:gd name="T34" fmla="*/ 24 w 30"/>
              <a:gd name="T35" fmla="*/ 2 h 38"/>
              <a:gd name="T36" fmla="*/ 28 w 30"/>
              <a:gd name="T37" fmla="*/ 4 h 38"/>
              <a:gd name="T38" fmla="*/ 29 w 30"/>
              <a:gd name="T39" fmla="*/ 7 h 38"/>
              <a:gd name="T40" fmla="*/ 30 w 30"/>
              <a:gd name="T41" fmla="*/ 11 h 38"/>
              <a:gd name="T42" fmla="*/ 29 w 30"/>
              <a:gd name="T43" fmla="*/ 15 h 38"/>
              <a:gd name="T44" fmla="*/ 28 w 30"/>
              <a:gd name="T45" fmla="*/ 17 h 38"/>
              <a:gd name="T46" fmla="*/ 25 w 30"/>
              <a:gd name="T47" fmla="*/ 19 h 38"/>
              <a:gd name="T48" fmla="*/ 23 w 30"/>
              <a:gd name="T49" fmla="*/ 21 h 38"/>
              <a:gd name="T50" fmla="*/ 19 w 30"/>
              <a:gd name="T51" fmla="*/ 21 h 38"/>
              <a:gd name="T52" fmla="*/ 30 w 30"/>
              <a:gd name="T53" fmla="*/ 38 h 38"/>
              <a:gd name="T54" fmla="*/ 24 w 30"/>
              <a:gd name="T55" fmla="*/ 38 h 38"/>
              <a:gd name="T56" fmla="*/ 13 w 30"/>
              <a:gd name="T57" fmla="*/ 22 h 38"/>
              <a:gd name="T58" fmla="*/ 6 w 30"/>
              <a:gd name="T59" fmla="*/ 22 h 38"/>
              <a:gd name="T60" fmla="*/ 6 w 30"/>
              <a:gd name="T61" fmla="*/ 38 h 38"/>
              <a:gd name="T62" fmla="*/ 0 w 30"/>
              <a:gd name="T63" fmla="*/ 38 h 38"/>
              <a:gd name="T64" fmla="*/ 0 w 30"/>
              <a:gd name="T6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8">
                <a:moveTo>
                  <a:pt x="6" y="5"/>
                </a:moveTo>
                <a:lnTo>
                  <a:pt x="6" y="17"/>
                </a:lnTo>
                <a:lnTo>
                  <a:pt x="13" y="17"/>
                </a:lnTo>
                <a:lnTo>
                  <a:pt x="16" y="17"/>
                </a:lnTo>
                <a:lnTo>
                  <a:pt x="19" y="16"/>
                </a:lnTo>
                <a:lnTo>
                  <a:pt x="22" y="15"/>
                </a:lnTo>
                <a:lnTo>
                  <a:pt x="23" y="13"/>
                </a:lnTo>
                <a:lnTo>
                  <a:pt x="23" y="11"/>
                </a:lnTo>
                <a:lnTo>
                  <a:pt x="23" y="9"/>
                </a:lnTo>
                <a:lnTo>
                  <a:pt x="22" y="6"/>
                </a:lnTo>
                <a:lnTo>
                  <a:pt x="19" y="6"/>
                </a:lnTo>
                <a:lnTo>
                  <a:pt x="17" y="5"/>
                </a:lnTo>
                <a:lnTo>
                  <a:pt x="15" y="5"/>
                </a:lnTo>
                <a:lnTo>
                  <a:pt x="6" y="5"/>
                </a:lnTo>
                <a:close/>
                <a:moveTo>
                  <a:pt x="0" y="0"/>
                </a:moveTo>
                <a:lnTo>
                  <a:pt x="16" y="0"/>
                </a:lnTo>
                <a:lnTo>
                  <a:pt x="21" y="1"/>
                </a:lnTo>
                <a:lnTo>
                  <a:pt x="24" y="2"/>
                </a:lnTo>
                <a:lnTo>
                  <a:pt x="28" y="4"/>
                </a:lnTo>
                <a:lnTo>
                  <a:pt x="29" y="7"/>
                </a:lnTo>
                <a:lnTo>
                  <a:pt x="30" y="11"/>
                </a:lnTo>
                <a:lnTo>
                  <a:pt x="29" y="15"/>
                </a:lnTo>
                <a:lnTo>
                  <a:pt x="28" y="17"/>
                </a:lnTo>
                <a:lnTo>
                  <a:pt x="25" y="19"/>
                </a:lnTo>
                <a:lnTo>
                  <a:pt x="23" y="21"/>
                </a:lnTo>
                <a:lnTo>
                  <a:pt x="19" y="21"/>
                </a:lnTo>
                <a:lnTo>
                  <a:pt x="30" y="38"/>
                </a:lnTo>
                <a:lnTo>
                  <a:pt x="24" y="38"/>
                </a:lnTo>
                <a:lnTo>
                  <a:pt x="13" y="22"/>
                </a:lnTo>
                <a:lnTo>
                  <a:pt x="6" y="22"/>
                </a:lnTo>
                <a:lnTo>
                  <a:pt x="6" y="38"/>
                </a:lnTo>
                <a:lnTo>
                  <a:pt x="0" y="3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extLst>
      <p:ext uri="{BB962C8B-B14F-4D97-AF65-F5344CB8AC3E}">
        <p14:creationId xmlns:p14="http://schemas.microsoft.com/office/powerpoint/2010/main" val="26465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Long Title</a:t>
            </a:r>
          </a:p>
        </p:txBody>
      </p:sp>
      <p:sp>
        <p:nvSpPr>
          <p:cNvPr id="3" name="Content Placeholder 2"/>
          <p:cNvSpPr>
            <a:spLocks noGrp="1"/>
          </p:cNvSpPr>
          <p:nvPr>
            <p:ph idx="1" hasCustomPrompt="1"/>
          </p:nvPr>
        </p:nvSpPr>
        <p:spPr/>
        <p:txBody>
          <a:bodyPr/>
          <a:lstStyle>
            <a:lvl2pPr>
              <a:defRPr sz="1800"/>
            </a:lvl2pPr>
            <a:lvl3pPr>
              <a:defRPr sz="1600">
                <a:solidFill>
                  <a:schemeClr val="tx2"/>
                </a:solidFill>
              </a:defRPr>
            </a:lvl3pPr>
            <a:lvl4pPr>
              <a:defRPr sz="1400"/>
            </a:lvl4pPr>
            <a:lvl5pPr>
              <a:defRPr sz="1200"/>
            </a:lvl5pPr>
          </a:lstStyle>
          <a:p>
            <a:pPr lvl="0"/>
            <a:r>
              <a:rPr lang="en-US" dirty="0"/>
              <a:t>Indent 1</a:t>
            </a:r>
          </a:p>
          <a:p>
            <a:pPr lvl="1"/>
            <a:r>
              <a:rPr lang="en-US" dirty="0"/>
              <a:t>Indent 2</a:t>
            </a:r>
          </a:p>
          <a:p>
            <a:pPr lvl="2"/>
            <a:r>
              <a:rPr lang="en-US" dirty="0"/>
              <a:t>Indent 3</a:t>
            </a:r>
          </a:p>
          <a:p>
            <a:pPr lvl="3"/>
            <a:r>
              <a:rPr lang="en-US" dirty="0"/>
              <a:t>Indent 4</a:t>
            </a:r>
          </a:p>
          <a:p>
            <a:pPr lvl="4"/>
            <a:r>
              <a:rPr lang="en-US" dirty="0"/>
              <a:t>Indent 5</a:t>
            </a:r>
            <a:endParaRPr lang="en-GB"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extLst>
      <p:ext uri="{BB962C8B-B14F-4D97-AF65-F5344CB8AC3E}">
        <p14:creationId xmlns:p14="http://schemas.microsoft.com/office/powerpoint/2010/main" val="134422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Comparison Title</a:t>
            </a:r>
            <a:endParaRPr lang="en-GB" dirty="0"/>
          </a:p>
        </p:txBody>
      </p:sp>
      <p:sp>
        <p:nvSpPr>
          <p:cNvPr id="3" name="Content Placeholder 2"/>
          <p:cNvSpPr>
            <a:spLocks noGrp="1"/>
          </p:cNvSpPr>
          <p:nvPr>
            <p:ph idx="1" hasCustomPrompt="1"/>
          </p:nvPr>
        </p:nvSpPr>
        <p:spPr>
          <a:xfrm>
            <a:off x="966000" y="1633535"/>
            <a:ext cx="4808707" cy="4395787"/>
          </a:xfrm>
        </p:spPr>
        <p:txBody>
          <a:bodyPr/>
          <a:lstStyle>
            <a:lvl2pPr>
              <a:defRPr sz="1800"/>
            </a:lvl2pPr>
            <a:lvl3pPr>
              <a:defRPr sz="1600">
                <a:solidFill>
                  <a:schemeClr val="tx2"/>
                </a:solidFill>
              </a:defRPr>
            </a:lvl3pPr>
            <a:lvl4pPr>
              <a:defRPr sz="1400"/>
            </a:lvl4pPr>
            <a:lvl5pPr>
              <a:defRPr sz="1200"/>
            </a:lvl5pPr>
          </a:lstStyle>
          <a:p>
            <a:pPr lvl="0"/>
            <a:r>
              <a:rPr lang="en-US" dirty="0"/>
              <a:t>Indent 1</a:t>
            </a:r>
          </a:p>
          <a:p>
            <a:pPr lvl="1"/>
            <a:r>
              <a:rPr lang="en-US" dirty="0"/>
              <a:t>Indent 2</a:t>
            </a:r>
          </a:p>
          <a:p>
            <a:pPr lvl="2"/>
            <a:r>
              <a:rPr lang="en-US" dirty="0"/>
              <a:t>Indent 3</a:t>
            </a:r>
          </a:p>
          <a:p>
            <a:pPr lvl="3"/>
            <a:r>
              <a:rPr lang="en-US" dirty="0"/>
              <a:t>Indent 4</a:t>
            </a:r>
          </a:p>
          <a:p>
            <a:pPr lvl="4"/>
            <a:r>
              <a:rPr lang="en-US" dirty="0"/>
              <a:t>Indent 5</a:t>
            </a:r>
            <a:endParaRPr lang="en-GB" dirty="0"/>
          </a:p>
        </p:txBody>
      </p:sp>
      <p:sp>
        <p:nvSpPr>
          <p:cNvPr id="29" name="Content Placeholder 28"/>
          <p:cNvSpPr>
            <a:spLocks noGrp="1"/>
          </p:cNvSpPr>
          <p:nvPr>
            <p:ph sz="quarter" idx="15" hasCustomPrompt="1"/>
          </p:nvPr>
        </p:nvSpPr>
        <p:spPr>
          <a:xfrm>
            <a:off x="6416842" y="1633535"/>
            <a:ext cx="4809158" cy="4395600"/>
          </a:xfrm>
        </p:spPr>
        <p:txBody>
          <a:bodyPr/>
          <a:lstStyle>
            <a:lvl2pPr>
              <a:defRPr sz="1800"/>
            </a:lvl2pPr>
            <a:lvl3pPr>
              <a:defRPr sz="1600">
                <a:solidFill>
                  <a:schemeClr val="tx2"/>
                </a:solidFill>
              </a:defRPr>
            </a:lvl3pPr>
            <a:lvl4pPr>
              <a:defRPr sz="1400"/>
            </a:lvl4pPr>
            <a:lvl5pPr>
              <a:defRPr sz="1200"/>
            </a:lvl5pPr>
          </a:lstStyle>
          <a:p>
            <a:pPr lvl="0"/>
            <a:r>
              <a:rPr lang="en-US" dirty="0"/>
              <a:t>Indent 1</a:t>
            </a:r>
          </a:p>
          <a:p>
            <a:pPr lvl="1"/>
            <a:r>
              <a:rPr lang="en-US" dirty="0"/>
              <a:t>Indent 2</a:t>
            </a:r>
          </a:p>
          <a:p>
            <a:pPr lvl="2"/>
            <a:r>
              <a:rPr lang="en-US" dirty="0"/>
              <a:t>Indent 3</a:t>
            </a:r>
          </a:p>
          <a:p>
            <a:pPr lvl="3"/>
            <a:r>
              <a:rPr lang="en-US" dirty="0"/>
              <a:t>Indent 4</a:t>
            </a:r>
          </a:p>
          <a:p>
            <a:pPr lvl="4"/>
            <a:r>
              <a:rPr lang="en-US" dirty="0"/>
              <a:t>Indent 5</a:t>
            </a:r>
            <a:endParaRPr lang="en-GB" dirty="0"/>
          </a:p>
        </p:txBody>
      </p:sp>
      <p:sp>
        <p:nvSpPr>
          <p:cNvPr id="16" name="Freeform: Shape 6"/>
          <p:cNvSpPr/>
          <p:nvPr userDrawn="1"/>
        </p:nvSpPr>
        <p:spPr>
          <a:xfrm rot="16200000">
            <a:off x="2667000" y="-2667000"/>
            <a:ext cx="6858000" cy="12192000"/>
          </a:xfrm>
          <a:custGeom>
            <a:avLst/>
            <a:gdLst>
              <a:gd name="connsiteX0" fmla="*/ 6743699 w 6858000"/>
              <a:gd name="connsiteY0" fmla="*/ 114300 h 12192000"/>
              <a:gd name="connsiteX1" fmla="*/ 114301 w 6858000"/>
              <a:gd name="connsiteY1" fmla="*/ 114300 h 12192000"/>
              <a:gd name="connsiteX2" fmla="*/ 114301 w 6858000"/>
              <a:gd name="connsiteY2" fmla="*/ 12077700 h 12192000"/>
              <a:gd name="connsiteX3" fmla="*/ 6743699 w 6858000"/>
              <a:gd name="connsiteY3" fmla="*/ 12077700 h 12192000"/>
              <a:gd name="connsiteX4" fmla="*/ 6858000 w 6858000"/>
              <a:gd name="connsiteY4" fmla="*/ 12077700 h 12192000"/>
              <a:gd name="connsiteX5" fmla="*/ 6858000 w 6858000"/>
              <a:gd name="connsiteY5" fmla="*/ 12192000 h 12192000"/>
              <a:gd name="connsiteX6" fmla="*/ 0 w 6858000"/>
              <a:gd name="connsiteY6" fmla="*/ 12192000 h 12192000"/>
              <a:gd name="connsiteX7" fmla="*/ 0 w 6858000"/>
              <a:gd name="connsiteY7" fmla="*/ 12077700 h 12192000"/>
              <a:gd name="connsiteX8" fmla="*/ 1 w 6858000"/>
              <a:gd name="connsiteY8" fmla="*/ 12077700 h 12192000"/>
              <a:gd name="connsiteX9" fmla="*/ 1 w 6858000"/>
              <a:gd name="connsiteY9" fmla="*/ 114300 h 12192000"/>
              <a:gd name="connsiteX10" fmla="*/ 0 w 6858000"/>
              <a:gd name="connsiteY10" fmla="*/ 114300 h 12192000"/>
              <a:gd name="connsiteX11" fmla="*/ 0 w 6858000"/>
              <a:gd name="connsiteY11" fmla="*/ 1 h 12192000"/>
              <a:gd name="connsiteX12" fmla="*/ 1 w 6858000"/>
              <a:gd name="connsiteY12" fmla="*/ 1 h 12192000"/>
              <a:gd name="connsiteX13" fmla="*/ 1 w 6858000"/>
              <a:gd name="connsiteY13" fmla="*/ 0 h 12192000"/>
              <a:gd name="connsiteX14" fmla="*/ 114301 w 6858000"/>
              <a:gd name="connsiteY14" fmla="*/ 0 h 12192000"/>
              <a:gd name="connsiteX15" fmla="*/ 114301 w 6858000"/>
              <a:gd name="connsiteY15" fmla="*/ 1 h 12192000"/>
              <a:gd name="connsiteX16" fmla="*/ 6743699 w 6858000"/>
              <a:gd name="connsiteY16" fmla="*/ 1 h 12192000"/>
              <a:gd name="connsiteX17" fmla="*/ 6857999 w 6858000"/>
              <a:gd name="connsiteY17" fmla="*/ 1 h 12192000"/>
              <a:gd name="connsiteX18" fmla="*/ 6858000 w 6858000"/>
              <a:gd name="connsiteY18" fmla="*/ 1 h 12192000"/>
              <a:gd name="connsiteX19" fmla="*/ 6858000 w 6858000"/>
              <a:gd name="connsiteY19" fmla="*/ 114300 h 12192000"/>
              <a:gd name="connsiteX20" fmla="*/ 6857999 w 6858000"/>
              <a:gd name="connsiteY20" fmla="*/ 114300 h 12192000"/>
              <a:gd name="connsiteX21" fmla="*/ 6857999 w 6858000"/>
              <a:gd name="connsiteY21" fmla="*/ 120777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58000" h="12192000">
                <a:moveTo>
                  <a:pt x="6743699" y="114300"/>
                </a:moveTo>
                <a:lnTo>
                  <a:pt x="114301" y="114300"/>
                </a:lnTo>
                <a:lnTo>
                  <a:pt x="114301" y="12077700"/>
                </a:lnTo>
                <a:lnTo>
                  <a:pt x="6743699" y="12077700"/>
                </a:lnTo>
                <a:close/>
                <a:moveTo>
                  <a:pt x="6858000" y="12077700"/>
                </a:moveTo>
                <a:lnTo>
                  <a:pt x="6858000" y="12192000"/>
                </a:lnTo>
                <a:lnTo>
                  <a:pt x="0" y="12192000"/>
                </a:lnTo>
                <a:lnTo>
                  <a:pt x="0" y="12077700"/>
                </a:lnTo>
                <a:lnTo>
                  <a:pt x="1" y="12077700"/>
                </a:lnTo>
                <a:lnTo>
                  <a:pt x="1" y="114300"/>
                </a:lnTo>
                <a:lnTo>
                  <a:pt x="0" y="114300"/>
                </a:lnTo>
                <a:lnTo>
                  <a:pt x="0" y="1"/>
                </a:lnTo>
                <a:lnTo>
                  <a:pt x="1" y="1"/>
                </a:lnTo>
                <a:lnTo>
                  <a:pt x="1" y="0"/>
                </a:lnTo>
                <a:lnTo>
                  <a:pt x="114301" y="0"/>
                </a:lnTo>
                <a:lnTo>
                  <a:pt x="114301" y="1"/>
                </a:lnTo>
                <a:lnTo>
                  <a:pt x="6743699" y="1"/>
                </a:lnTo>
                <a:lnTo>
                  <a:pt x="6857999" y="1"/>
                </a:lnTo>
                <a:lnTo>
                  <a:pt x="6858000" y="1"/>
                </a:lnTo>
                <a:lnTo>
                  <a:pt x="6858000" y="114300"/>
                </a:lnTo>
                <a:lnTo>
                  <a:pt x="6857999" y="114300"/>
                </a:lnTo>
                <a:lnTo>
                  <a:pt x="6857999" y="120777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extLst>
      <p:ext uri="{BB962C8B-B14F-4D97-AF65-F5344CB8AC3E}">
        <p14:creationId xmlns:p14="http://schemas.microsoft.com/office/powerpoint/2010/main" val="370730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hort Bullets - Light">
    <p:spTree>
      <p:nvGrpSpPr>
        <p:cNvPr id="1" name=""/>
        <p:cNvGrpSpPr/>
        <p:nvPr/>
      </p:nvGrpSpPr>
      <p:grpSpPr>
        <a:xfrm>
          <a:off x="0" y="0"/>
          <a:ext cx="0" cy="0"/>
          <a:chOff x="0" y="0"/>
          <a:chExt cx="0" cy="0"/>
        </a:xfrm>
      </p:grpSpPr>
      <p:sp>
        <p:nvSpPr>
          <p:cNvPr id="29" name="Picture Placeholder 24"/>
          <p:cNvSpPr>
            <a:spLocks noGrp="1" noChangeAspect="1"/>
          </p:cNvSpPr>
          <p:nvPr>
            <p:ph type="pic" sz="quarter" idx="16"/>
          </p:nvPr>
        </p:nvSpPr>
        <p:spPr>
          <a:xfrm>
            <a:off x="6089097" y="117475"/>
            <a:ext cx="5988603" cy="6619876"/>
          </a:xfrm>
        </p:spPr>
        <p:txBody>
          <a:bodyPr/>
          <a:lstStyle/>
          <a:p>
            <a:endParaRPr lang="en-US"/>
          </a:p>
        </p:txBody>
      </p:sp>
      <p:sp>
        <p:nvSpPr>
          <p:cNvPr id="26" name="Rectangle 25"/>
          <p:cNvSpPr/>
          <p:nvPr userDrawn="1"/>
        </p:nvSpPr>
        <p:spPr>
          <a:xfrm>
            <a:off x="0" y="0"/>
            <a:ext cx="6094800"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966000" y="1633535"/>
            <a:ext cx="4266000" cy="4395787"/>
          </a:xfrm>
        </p:spPr>
        <p:txBody>
          <a:bodyPr/>
          <a:lstStyle/>
          <a:p>
            <a:pPr lvl="0"/>
            <a:r>
              <a:rPr lang="en-US" dirty="0"/>
              <a:t>Indent 1</a:t>
            </a:r>
          </a:p>
          <a:p>
            <a:pPr lvl="1"/>
            <a:r>
              <a:rPr lang="en-US" dirty="0"/>
              <a:t>Indent 2</a:t>
            </a:r>
          </a:p>
          <a:p>
            <a:pPr lvl="2"/>
            <a:r>
              <a:rPr lang="en-US" dirty="0"/>
              <a:t>Indent 3</a:t>
            </a:r>
          </a:p>
          <a:p>
            <a:pPr lvl="3"/>
            <a:r>
              <a:rPr lang="en-US" dirty="0"/>
              <a:t>Indent 4</a:t>
            </a:r>
          </a:p>
          <a:p>
            <a:pPr lvl="4"/>
            <a:r>
              <a:rPr lang="en-US" dirty="0"/>
              <a:t>Indent 5</a:t>
            </a:r>
            <a:endParaRPr lang="en-GB" dirty="0"/>
          </a:p>
        </p:txBody>
      </p:sp>
      <p:sp>
        <p:nvSpPr>
          <p:cNvPr id="27" name="Title 1"/>
          <p:cNvSpPr>
            <a:spLocks noGrp="1"/>
          </p:cNvSpPr>
          <p:nvPr>
            <p:ph type="title" hasCustomPrompt="1"/>
          </p:nvPr>
        </p:nvSpPr>
        <p:spPr>
          <a:xfrm>
            <a:off x="966000" y="632101"/>
            <a:ext cx="5128800" cy="369332"/>
          </a:xfrm>
        </p:spPr>
        <p:txBody>
          <a:bodyPr/>
          <a:lstStyle>
            <a:lvl1pPr>
              <a:defRPr>
                <a:solidFill>
                  <a:schemeClr val="accent4"/>
                </a:solidFill>
              </a:defRPr>
            </a:lvl1pPr>
          </a:lstStyle>
          <a:p>
            <a:r>
              <a:rPr lang="en-US" dirty="0"/>
              <a:t>Short Title</a:t>
            </a:r>
            <a:endParaRPr lang="en-GB" dirty="0"/>
          </a:p>
        </p:txBody>
      </p:sp>
      <p:sp>
        <p:nvSpPr>
          <p:cNvPr id="17" name="Freeform: Shape 6"/>
          <p:cNvSpPr/>
          <p:nvPr userDrawn="1"/>
        </p:nvSpPr>
        <p:spPr>
          <a:xfrm rot="16200000">
            <a:off x="2667000" y="-2667000"/>
            <a:ext cx="6858000" cy="12192000"/>
          </a:xfrm>
          <a:custGeom>
            <a:avLst/>
            <a:gdLst>
              <a:gd name="connsiteX0" fmla="*/ 6743699 w 6858000"/>
              <a:gd name="connsiteY0" fmla="*/ 114300 h 12192000"/>
              <a:gd name="connsiteX1" fmla="*/ 114301 w 6858000"/>
              <a:gd name="connsiteY1" fmla="*/ 114300 h 12192000"/>
              <a:gd name="connsiteX2" fmla="*/ 114301 w 6858000"/>
              <a:gd name="connsiteY2" fmla="*/ 12077700 h 12192000"/>
              <a:gd name="connsiteX3" fmla="*/ 6743699 w 6858000"/>
              <a:gd name="connsiteY3" fmla="*/ 12077700 h 12192000"/>
              <a:gd name="connsiteX4" fmla="*/ 6858000 w 6858000"/>
              <a:gd name="connsiteY4" fmla="*/ 12077700 h 12192000"/>
              <a:gd name="connsiteX5" fmla="*/ 6858000 w 6858000"/>
              <a:gd name="connsiteY5" fmla="*/ 12192000 h 12192000"/>
              <a:gd name="connsiteX6" fmla="*/ 0 w 6858000"/>
              <a:gd name="connsiteY6" fmla="*/ 12192000 h 12192000"/>
              <a:gd name="connsiteX7" fmla="*/ 0 w 6858000"/>
              <a:gd name="connsiteY7" fmla="*/ 12077700 h 12192000"/>
              <a:gd name="connsiteX8" fmla="*/ 1 w 6858000"/>
              <a:gd name="connsiteY8" fmla="*/ 12077700 h 12192000"/>
              <a:gd name="connsiteX9" fmla="*/ 1 w 6858000"/>
              <a:gd name="connsiteY9" fmla="*/ 114300 h 12192000"/>
              <a:gd name="connsiteX10" fmla="*/ 0 w 6858000"/>
              <a:gd name="connsiteY10" fmla="*/ 114300 h 12192000"/>
              <a:gd name="connsiteX11" fmla="*/ 0 w 6858000"/>
              <a:gd name="connsiteY11" fmla="*/ 1 h 12192000"/>
              <a:gd name="connsiteX12" fmla="*/ 1 w 6858000"/>
              <a:gd name="connsiteY12" fmla="*/ 1 h 12192000"/>
              <a:gd name="connsiteX13" fmla="*/ 1 w 6858000"/>
              <a:gd name="connsiteY13" fmla="*/ 0 h 12192000"/>
              <a:gd name="connsiteX14" fmla="*/ 114301 w 6858000"/>
              <a:gd name="connsiteY14" fmla="*/ 0 h 12192000"/>
              <a:gd name="connsiteX15" fmla="*/ 114301 w 6858000"/>
              <a:gd name="connsiteY15" fmla="*/ 1 h 12192000"/>
              <a:gd name="connsiteX16" fmla="*/ 6743699 w 6858000"/>
              <a:gd name="connsiteY16" fmla="*/ 1 h 12192000"/>
              <a:gd name="connsiteX17" fmla="*/ 6857999 w 6858000"/>
              <a:gd name="connsiteY17" fmla="*/ 1 h 12192000"/>
              <a:gd name="connsiteX18" fmla="*/ 6858000 w 6858000"/>
              <a:gd name="connsiteY18" fmla="*/ 1 h 12192000"/>
              <a:gd name="connsiteX19" fmla="*/ 6858000 w 6858000"/>
              <a:gd name="connsiteY19" fmla="*/ 114300 h 12192000"/>
              <a:gd name="connsiteX20" fmla="*/ 6857999 w 6858000"/>
              <a:gd name="connsiteY20" fmla="*/ 114300 h 12192000"/>
              <a:gd name="connsiteX21" fmla="*/ 6857999 w 6858000"/>
              <a:gd name="connsiteY21" fmla="*/ 120777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58000" h="12192000">
                <a:moveTo>
                  <a:pt x="6743699" y="114300"/>
                </a:moveTo>
                <a:lnTo>
                  <a:pt x="114301" y="114300"/>
                </a:lnTo>
                <a:lnTo>
                  <a:pt x="114301" y="12077700"/>
                </a:lnTo>
                <a:lnTo>
                  <a:pt x="6743699" y="12077700"/>
                </a:lnTo>
                <a:close/>
                <a:moveTo>
                  <a:pt x="6858000" y="12077700"/>
                </a:moveTo>
                <a:lnTo>
                  <a:pt x="6858000" y="12192000"/>
                </a:lnTo>
                <a:lnTo>
                  <a:pt x="0" y="12192000"/>
                </a:lnTo>
                <a:lnTo>
                  <a:pt x="0" y="12077700"/>
                </a:lnTo>
                <a:lnTo>
                  <a:pt x="1" y="12077700"/>
                </a:lnTo>
                <a:lnTo>
                  <a:pt x="1" y="114300"/>
                </a:lnTo>
                <a:lnTo>
                  <a:pt x="0" y="114300"/>
                </a:lnTo>
                <a:lnTo>
                  <a:pt x="0" y="1"/>
                </a:lnTo>
                <a:lnTo>
                  <a:pt x="1" y="1"/>
                </a:lnTo>
                <a:lnTo>
                  <a:pt x="1" y="0"/>
                </a:lnTo>
                <a:lnTo>
                  <a:pt x="114301" y="0"/>
                </a:lnTo>
                <a:lnTo>
                  <a:pt x="114301" y="1"/>
                </a:lnTo>
                <a:lnTo>
                  <a:pt x="6743699" y="1"/>
                </a:lnTo>
                <a:lnTo>
                  <a:pt x="6857999" y="1"/>
                </a:lnTo>
                <a:lnTo>
                  <a:pt x="6858000" y="1"/>
                </a:lnTo>
                <a:lnTo>
                  <a:pt x="6858000" y="114300"/>
                </a:lnTo>
                <a:lnTo>
                  <a:pt x="6857999" y="114300"/>
                </a:lnTo>
                <a:lnTo>
                  <a:pt x="6857999" y="120777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extLst>
      <p:ext uri="{BB962C8B-B14F-4D97-AF65-F5344CB8AC3E}">
        <p14:creationId xmlns:p14="http://schemas.microsoft.com/office/powerpoint/2010/main" val="24142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losing Legal">
    <p:spTree>
      <p:nvGrpSpPr>
        <p:cNvPr id="1" name=""/>
        <p:cNvGrpSpPr/>
        <p:nvPr/>
      </p:nvGrpSpPr>
      <p:grpSpPr>
        <a:xfrm>
          <a:off x="0" y="0"/>
          <a:ext cx="0" cy="0"/>
          <a:chOff x="0" y="0"/>
          <a:chExt cx="0" cy="0"/>
        </a:xfrm>
      </p:grpSpPr>
      <p:cxnSp>
        <p:nvCxnSpPr>
          <p:cNvPr id="24" name="Straight Connector 23"/>
          <p:cNvCxnSpPr/>
          <p:nvPr userDrawn="1"/>
        </p:nvCxnSpPr>
        <p:spPr>
          <a:xfrm>
            <a:off x="6096000" y="0"/>
            <a:ext cx="0" cy="282416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6096000" y="3857625"/>
            <a:ext cx="0" cy="3000375"/>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itle 1"/>
          <p:cNvSpPr>
            <a:spLocks noGrp="1"/>
          </p:cNvSpPr>
          <p:nvPr>
            <p:ph type="ctrTitle" hasCustomPrompt="1"/>
          </p:nvPr>
        </p:nvSpPr>
        <p:spPr>
          <a:xfrm>
            <a:off x="966000" y="2990781"/>
            <a:ext cx="10260000" cy="369332"/>
          </a:xfrm>
        </p:spPr>
        <p:txBody>
          <a:bodyPr anchor="ctr" anchorCtr="0"/>
          <a:lstStyle>
            <a:lvl1pPr algn="ctr">
              <a:defRPr sz="2400">
                <a:solidFill>
                  <a:schemeClr val="accent4"/>
                </a:solidFill>
              </a:defRPr>
            </a:lvl1pPr>
          </a:lstStyle>
          <a:p>
            <a:r>
              <a:rPr lang="en-US" dirty="0"/>
              <a:t>Closing Title</a:t>
            </a:r>
            <a:endParaRPr lang="en-GB" dirty="0"/>
          </a:p>
        </p:txBody>
      </p:sp>
      <p:sp>
        <p:nvSpPr>
          <p:cNvPr id="27" name="Subtitle 2"/>
          <p:cNvSpPr>
            <a:spLocks noGrp="1"/>
          </p:cNvSpPr>
          <p:nvPr>
            <p:ph type="subTitle" idx="1" hasCustomPrompt="1"/>
          </p:nvPr>
        </p:nvSpPr>
        <p:spPr>
          <a:xfrm>
            <a:off x="966000" y="3480598"/>
            <a:ext cx="10260000" cy="276999"/>
          </a:xfrm>
        </p:spPr>
        <p:txBody>
          <a:bodyPr>
            <a:spAutoFit/>
          </a:bodyPr>
          <a:lstStyle>
            <a:lvl1pPr marL="0" indent="0" algn="ctr">
              <a:spcAft>
                <a:spcPts val="0"/>
              </a:spcAft>
              <a:buNone/>
              <a:defRPr sz="18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30" name="TextBox 29"/>
          <p:cNvSpPr txBox="1"/>
          <p:nvPr userDrawn="1"/>
        </p:nvSpPr>
        <p:spPr>
          <a:xfrm>
            <a:off x="6329680" y="6147280"/>
            <a:ext cx="5394916" cy="296813"/>
          </a:xfrm>
          <a:prstGeom prst="rect">
            <a:avLst/>
          </a:prstGeom>
          <a:noFill/>
        </p:spPr>
        <p:txBody>
          <a:bodyPr wrap="square" lIns="0" tIns="0" rIns="0" bIns="0" rtlCol="0">
            <a:spAutoFit/>
          </a:bodyPr>
          <a:lstStyle/>
          <a:p>
            <a:pPr>
              <a:lnSpc>
                <a:spcPct val="110000"/>
              </a:lnSpc>
            </a:pPr>
            <a:r>
              <a:rPr lang="en-US" sz="600" dirty="0">
                <a:solidFill>
                  <a:schemeClr val="tx1"/>
                </a:solidFill>
              </a:rPr>
              <a:t>All brand names, product names, and trademarks are the property of their respective owners. Certain trademarks, registered trademarks, and trade names may be used in this document to refer to either the entities claiming the marks and names or their products. Crestron disclaims any proprietary interest in the marks and names of others. Crestron is not responsible for errors in typography or photography. ©2018 Crestron Electronics, Inc.</a:t>
            </a:r>
          </a:p>
        </p:txBody>
      </p:sp>
      <p:sp>
        <p:nvSpPr>
          <p:cNvPr id="17" name="Freeform: Shape 6"/>
          <p:cNvSpPr/>
          <p:nvPr userDrawn="1"/>
        </p:nvSpPr>
        <p:spPr>
          <a:xfrm rot="16200000">
            <a:off x="2667000" y="-2667000"/>
            <a:ext cx="6858000" cy="12192000"/>
          </a:xfrm>
          <a:custGeom>
            <a:avLst/>
            <a:gdLst>
              <a:gd name="connsiteX0" fmla="*/ 6743699 w 6858000"/>
              <a:gd name="connsiteY0" fmla="*/ 114300 h 12192000"/>
              <a:gd name="connsiteX1" fmla="*/ 114301 w 6858000"/>
              <a:gd name="connsiteY1" fmla="*/ 114300 h 12192000"/>
              <a:gd name="connsiteX2" fmla="*/ 114301 w 6858000"/>
              <a:gd name="connsiteY2" fmla="*/ 12077700 h 12192000"/>
              <a:gd name="connsiteX3" fmla="*/ 6743699 w 6858000"/>
              <a:gd name="connsiteY3" fmla="*/ 12077700 h 12192000"/>
              <a:gd name="connsiteX4" fmla="*/ 6858000 w 6858000"/>
              <a:gd name="connsiteY4" fmla="*/ 12077700 h 12192000"/>
              <a:gd name="connsiteX5" fmla="*/ 6858000 w 6858000"/>
              <a:gd name="connsiteY5" fmla="*/ 12192000 h 12192000"/>
              <a:gd name="connsiteX6" fmla="*/ 0 w 6858000"/>
              <a:gd name="connsiteY6" fmla="*/ 12192000 h 12192000"/>
              <a:gd name="connsiteX7" fmla="*/ 0 w 6858000"/>
              <a:gd name="connsiteY7" fmla="*/ 12077700 h 12192000"/>
              <a:gd name="connsiteX8" fmla="*/ 1 w 6858000"/>
              <a:gd name="connsiteY8" fmla="*/ 12077700 h 12192000"/>
              <a:gd name="connsiteX9" fmla="*/ 1 w 6858000"/>
              <a:gd name="connsiteY9" fmla="*/ 114300 h 12192000"/>
              <a:gd name="connsiteX10" fmla="*/ 0 w 6858000"/>
              <a:gd name="connsiteY10" fmla="*/ 114300 h 12192000"/>
              <a:gd name="connsiteX11" fmla="*/ 0 w 6858000"/>
              <a:gd name="connsiteY11" fmla="*/ 1 h 12192000"/>
              <a:gd name="connsiteX12" fmla="*/ 1 w 6858000"/>
              <a:gd name="connsiteY12" fmla="*/ 1 h 12192000"/>
              <a:gd name="connsiteX13" fmla="*/ 1 w 6858000"/>
              <a:gd name="connsiteY13" fmla="*/ 0 h 12192000"/>
              <a:gd name="connsiteX14" fmla="*/ 114301 w 6858000"/>
              <a:gd name="connsiteY14" fmla="*/ 0 h 12192000"/>
              <a:gd name="connsiteX15" fmla="*/ 114301 w 6858000"/>
              <a:gd name="connsiteY15" fmla="*/ 1 h 12192000"/>
              <a:gd name="connsiteX16" fmla="*/ 6743699 w 6858000"/>
              <a:gd name="connsiteY16" fmla="*/ 1 h 12192000"/>
              <a:gd name="connsiteX17" fmla="*/ 6857999 w 6858000"/>
              <a:gd name="connsiteY17" fmla="*/ 1 h 12192000"/>
              <a:gd name="connsiteX18" fmla="*/ 6858000 w 6858000"/>
              <a:gd name="connsiteY18" fmla="*/ 1 h 12192000"/>
              <a:gd name="connsiteX19" fmla="*/ 6858000 w 6858000"/>
              <a:gd name="connsiteY19" fmla="*/ 114300 h 12192000"/>
              <a:gd name="connsiteX20" fmla="*/ 6857999 w 6858000"/>
              <a:gd name="connsiteY20" fmla="*/ 114300 h 12192000"/>
              <a:gd name="connsiteX21" fmla="*/ 6857999 w 6858000"/>
              <a:gd name="connsiteY21" fmla="*/ 120777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58000" h="12192000">
                <a:moveTo>
                  <a:pt x="6743699" y="114300"/>
                </a:moveTo>
                <a:lnTo>
                  <a:pt x="114301" y="114300"/>
                </a:lnTo>
                <a:lnTo>
                  <a:pt x="114301" y="12077700"/>
                </a:lnTo>
                <a:lnTo>
                  <a:pt x="6743699" y="12077700"/>
                </a:lnTo>
                <a:close/>
                <a:moveTo>
                  <a:pt x="6858000" y="12077700"/>
                </a:moveTo>
                <a:lnTo>
                  <a:pt x="6858000" y="12192000"/>
                </a:lnTo>
                <a:lnTo>
                  <a:pt x="0" y="12192000"/>
                </a:lnTo>
                <a:lnTo>
                  <a:pt x="0" y="12077700"/>
                </a:lnTo>
                <a:lnTo>
                  <a:pt x="1" y="12077700"/>
                </a:lnTo>
                <a:lnTo>
                  <a:pt x="1" y="114300"/>
                </a:lnTo>
                <a:lnTo>
                  <a:pt x="0" y="114300"/>
                </a:lnTo>
                <a:lnTo>
                  <a:pt x="0" y="1"/>
                </a:lnTo>
                <a:lnTo>
                  <a:pt x="1" y="1"/>
                </a:lnTo>
                <a:lnTo>
                  <a:pt x="1" y="0"/>
                </a:lnTo>
                <a:lnTo>
                  <a:pt x="114301" y="0"/>
                </a:lnTo>
                <a:lnTo>
                  <a:pt x="114301" y="1"/>
                </a:lnTo>
                <a:lnTo>
                  <a:pt x="6743699" y="1"/>
                </a:lnTo>
                <a:lnTo>
                  <a:pt x="6857999" y="1"/>
                </a:lnTo>
                <a:lnTo>
                  <a:pt x="6858000" y="1"/>
                </a:lnTo>
                <a:lnTo>
                  <a:pt x="6858000" y="114300"/>
                </a:lnTo>
                <a:lnTo>
                  <a:pt x="6857999" y="114300"/>
                </a:lnTo>
                <a:lnTo>
                  <a:pt x="6857999" y="120777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extLst>
      <p:ext uri="{BB962C8B-B14F-4D97-AF65-F5344CB8AC3E}">
        <p14:creationId xmlns:p14="http://schemas.microsoft.com/office/powerpoint/2010/main" val="93786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image">
    <p:bg>
      <p:bgPr>
        <a:blipFill dpi="0" rotWithShape="1">
          <a:blip r:embed="rId2">
            <a:lum/>
          </a:blip>
          <a:srcRect/>
          <a:stretch>
            <a:fillRect t="-27000" b="-27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858002"/>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6096000" y="0"/>
            <a:ext cx="0" cy="282416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96000" y="3857625"/>
            <a:ext cx="0" cy="300037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966000" y="2990781"/>
            <a:ext cx="10260000" cy="369332"/>
          </a:xfrm>
          <a:prstGeom prst="rect">
            <a:avLst/>
          </a:prstGeom>
        </p:spPr>
        <p:txBody>
          <a:bodyPr anchor="ctr" anchorCtr="0"/>
          <a:lstStyle>
            <a:lvl1pPr algn="ctr">
              <a:defRPr sz="2400">
                <a:solidFill>
                  <a:schemeClr val="bg1"/>
                </a:solidFill>
              </a:defRPr>
            </a:lvl1pPr>
          </a:lstStyle>
          <a:p>
            <a:r>
              <a:rPr lang="en-US" dirty="0"/>
              <a:t>Title Slide – image</a:t>
            </a:r>
            <a:endParaRPr lang="en-GB" dirty="0"/>
          </a:p>
        </p:txBody>
      </p:sp>
      <p:sp>
        <p:nvSpPr>
          <p:cNvPr id="3" name="Subtitle 2"/>
          <p:cNvSpPr>
            <a:spLocks noGrp="1"/>
          </p:cNvSpPr>
          <p:nvPr>
            <p:ph type="subTitle" idx="1" hasCustomPrompt="1"/>
          </p:nvPr>
        </p:nvSpPr>
        <p:spPr>
          <a:xfrm>
            <a:off x="966000" y="3480598"/>
            <a:ext cx="10260000" cy="276999"/>
          </a:xfrm>
          <a:prstGeom prst="rect">
            <a:avLst/>
          </a:prstGeom>
        </p:spPr>
        <p:txBody>
          <a:bodyPr>
            <a:spAutoFit/>
          </a:bodyPr>
          <a:lstStyle>
            <a:lvl1pPr marL="0" indent="0" algn="ctr">
              <a:spcAft>
                <a:spcPts val="0"/>
              </a:spcAft>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extLst>
      <p:ext uri="{BB962C8B-B14F-4D97-AF65-F5344CB8AC3E}">
        <p14:creationId xmlns:p14="http://schemas.microsoft.com/office/powerpoint/2010/main" val="4195241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 imag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2"/>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6096000" y="0"/>
            <a:ext cx="0" cy="282416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96000" y="3857625"/>
            <a:ext cx="0" cy="300037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966000" y="2990781"/>
            <a:ext cx="10260000" cy="369332"/>
          </a:xfrm>
          <a:prstGeom prst="rect">
            <a:avLst/>
          </a:prstGeom>
        </p:spPr>
        <p:txBody>
          <a:bodyPr anchor="ctr" anchorCtr="0"/>
          <a:lstStyle>
            <a:lvl1pPr algn="ctr">
              <a:defRPr sz="2400">
                <a:solidFill>
                  <a:schemeClr val="bg1"/>
                </a:solidFill>
              </a:defRPr>
            </a:lvl1pPr>
          </a:lstStyle>
          <a:p>
            <a:r>
              <a:rPr lang="en-US" dirty="0"/>
              <a:t>Title Slide – image</a:t>
            </a:r>
            <a:endParaRPr lang="en-GB" dirty="0"/>
          </a:p>
        </p:txBody>
      </p:sp>
      <p:sp>
        <p:nvSpPr>
          <p:cNvPr id="3" name="Subtitle 2"/>
          <p:cNvSpPr>
            <a:spLocks noGrp="1"/>
          </p:cNvSpPr>
          <p:nvPr>
            <p:ph type="subTitle" idx="1" hasCustomPrompt="1"/>
          </p:nvPr>
        </p:nvSpPr>
        <p:spPr>
          <a:xfrm>
            <a:off x="966000" y="3480598"/>
            <a:ext cx="10260000" cy="276999"/>
          </a:xfrm>
          <a:prstGeom prst="rect">
            <a:avLst/>
          </a:prstGeom>
        </p:spPr>
        <p:txBody>
          <a:bodyPr>
            <a:spAutoFit/>
          </a:bodyPr>
          <a:lstStyle>
            <a:lvl1pPr marL="0" indent="0" algn="ctr">
              <a:spcAft>
                <a:spcPts val="0"/>
              </a:spcAft>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14" name="Freeform: Shape 6"/>
          <p:cNvSpPr/>
          <p:nvPr userDrawn="1"/>
        </p:nvSpPr>
        <p:spPr>
          <a:xfrm rot="16200000">
            <a:off x="2667000" y="-2667000"/>
            <a:ext cx="6858000" cy="12192000"/>
          </a:xfrm>
          <a:custGeom>
            <a:avLst/>
            <a:gdLst>
              <a:gd name="connsiteX0" fmla="*/ 6743699 w 6858000"/>
              <a:gd name="connsiteY0" fmla="*/ 114300 h 12192000"/>
              <a:gd name="connsiteX1" fmla="*/ 114301 w 6858000"/>
              <a:gd name="connsiteY1" fmla="*/ 114300 h 12192000"/>
              <a:gd name="connsiteX2" fmla="*/ 114301 w 6858000"/>
              <a:gd name="connsiteY2" fmla="*/ 12077700 h 12192000"/>
              <a:gd name="connsiteX3" fmla="*/ 6743699 w 6858000"/>
              <a:gd name="connsiteY3" fmla="*/ 12077700 h 12192000"/>
              <a:gd name="connsiteX4" fmla="*/ 6858000 w 6858000"/>
              <a:gd name="connsiteY4" fmla="*/ 12077700 h 12192000"/>
              <a:gd name="connsiteX5" fmla="*/ 6858000 w 6858000"/>
              <a:gd name="connsiteY5" fmla="*/ 12192000 h 12192000"/>
              <a:gd name="connsiteX6" fmla="*/ 0 w 6858000"/>
              <a:gd name="connsiteY6" fmla="*/ 12192000 h 12192000"/>
              <a:gd name="connsiteX7" fmla="*/ 0 w 6858000"/>
              <a:gd name="connsiteY7" fmla="*/ 12077700 h 12192000"/>
              <a:gd name="connsiteX8" fmla="*/ 1 w 6858000"/>
              <a:gd name="connsiteY8" fmla="*/ 12077700 h 12192000"/>
              <a:gd name="connsiteX9" fmla="*/ 1 w 6858000"/>
              <a:gd name="connsiteY9" fmla="*/ 114300 h 12192000"/>
              <a:gd name="connsiteX10" fmla="*/ 0 w 6858000"/>
              <a:gd name="connsiteY10" fmla="*/ 114300 h 12192000"/>
              <a:gd name="connsiteX11" fmla="*/ 0 w 6858000"/>
              <a:gd name="connsiteY11" fmla="*/ 1 h 12192000"/>
              <a:gd name="connsiteX12" fmla="*/ 1 w 6858000"/>
              <a:gd name="connsiteY12" fmla="*/ 1 h 12192000"/>
              <a:gd name="connsiteX13" fmla="*/ 1 w 6858000"/>
              <a:gd name="connsiteY13" fmla="*/ 0 h 12192000"/>
              <a:gd name="connsiteX14" fmla="*/ 114301 w 6858000"/>
              <a:gd name="connsiteY14" fmla="*/ 0 h 12192000"/>
              <a:gd name="connsiteX15" fmla="*/ 114301 w 6858000"/>
              <a:gd name="connsiteY15" fmla="*/ 1 h 12192000"/>
              <a:gd name="connsiteX16" fmla="*/ 6743699 w 6858000"/>
              <a:gd name="connsiteY16" fmla="*/ 1 h 12192000"/>
              <a:gd name="connsiteX17" fmla="*/ 6857999 w 6858000"/>
              <a:gd name="connsiteY17" fmla="*/ 1 h 12192000"/>
              <a:gd name="connsiteX18" fmla="*/ 6858000 w 6858000"/>
              <a:gd name="connsiteY18" fmla="*/ 1 h 12192000"/>
              <a:gd name="connsiteX19" fmla="*/ 6858000 w 6858000"/>
              <a:gd name="connsiteY19" fmla="*/ 114300 h 12192000"/>
              <a:gd name="connsiteX20" fmla="*/ 6857999 w 6858000"/>
              <a:gd name="connsiteY20" fmla="*/ 114300 h 12192000"/>
              <a:gd name="connsiteX21" fmla="*/ 6857999 w 6858000"/>
              <a:gd name="connsiteY21" fmla="*/ 120777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58000" h="12192000">
                <a:moveTo>
                  <a:pt x="6743699" y="114300"/>
                </a:moveTo>
                <a:lnTo>
                  <a:pt x="114301" y="114300"/>
                </a:lnTo>
                <a:lnTo>
                  <a:pt x="114301" y="12077700"/>
                </a:lnTo>
                <a:lnTo>
                  <a:pt x="6743699" y="12077700"/>
                </a:lnTo>
                <a:close/>
                <a:moveTo>
                  <a:pt x="6858000" y="12077700"/>
                </a:moveTo>
                <a:lnTo>
                  <a:pt x="6858000" y="12192000"/>
                </a:lnTo>
                <a:lnTo>
                  <a:pt x="0" y="12192000"/>
                </a:lnTo>
                <a:lnTo>
                  <a:pt x="0" y="12077700"/>
                </a:lnTo>
                <a:lnTo>
                  <a:pt x="1" y="12077700"/>
                </a:lnTo>
                <a:lnTo>
                  <a:pt x="1" y="114300"/>
                </a:lnTo>
                <a:lnTo>
                  <a:pt x="0" y="114300"/>
                </a:lnTo>
                <a:lnTo>
                  <a:pt x="0" y="1"/>
                </a:lnTo>
                <a:lnTo>
                  <a:pt x="1" y="1"/>
                </a:lnTo>
                <a:lnTo>
                  <a:pt x="1" y="0"/>
                </a:lnTo>
                <a:lnTo>
                  <a:pt x="114301" y="0"/>
                </a:lnTo>
                <a:lnTo>
                  <a:pt x="114301" y="1"/>
                </a:lnTo>
                <a:lnTo>
                  <a:pt x="6743699" y="1"/>
                </a:lnTo>
                <a:lnTo>
                  <a:pt x="6857999" y="1"/>
                </a:lnTo>
                <a:lnTo>
                  <a:pt x="6858000" y="1"/>
                </a:lnTo>
                <a:lnTo>
                  <a:pt x="6858000" y="114300"/>
                </a:lnTo>
                <a:lnTo>
                  <a:pt x="6857999" y="114300"/>
                </a:lnTo>
                <a:lnTo>
                  <a:pt x="6857999" y="120777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940" y="6350126"/>
            <a:ext cx="1600200" cy="184023"/>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16394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49" r:id="rId8"/>
    <p:sldLayoutId id="2147483677" r:id="rId9"/>
    <p:sldLayoutId id="2147483673" r:id="rId10"/>
    <p:sldLayoutId id="2147483676" r:id="rId11"/>
    <p:sldLayoutId id="2147483678" r:id="rId12"/>
  </p:sldLayoutIdLst>
  <p:transition>
    <p:fade/>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0FFA81-3FDE-C948-99A3-CD602A0DC27E}"/>
              </a:ext>
            </a:extLst>
          </p:cNvPr>
          <p:cNvSpPr>
            <a:spLocks noGrp="1"/>
          </p:cNvSpPr>
          <p:nvPr>
            <p:ph type="title"/>
          </p:nvPr>
        </p:nvSpPr>
        <p:spPr>
          <a:xfrm>
            <a:off x="342900" y="304800"/>
            <a:ext cx="11506200" cy="838199"/>
          </a:xfrm>
          <a:prstGeom prst="rect">
            <a:avLst/>
          </a:prstGeom>
        </p:spPr>
        <p:txBody>
          <a:bodyPr vert="horz" lIns="0" tIns="0" rIns="0" bIns="0" rtlCol="0" anchor="ctr">
            <a:normAutofit/>
          </a:bodyPr>
          <a:lstStyle/>
          <a:p>
            <a:endParaRPr lang="en-US" dirty="0"/>
          </a:p>
        </p:txBody>
      </p:sp>
      <p:sp>
        <p:nvSpPr>
          <p:cNvPr id="3" name="Text Placeholder 2">
            <a:extLst>
              <a:ext uri="{FF2B5EF4-FFF2-40B4-BE49-F238E27FC236}">
                <a16:creationId xmlns:a16="http://schemas.microsoft.com/office/drawing/2014/main" id="{8A8F2BCD-4EBC-9B43-B708-F772329A4BA0}"/>
              </a:ext>
            </a:extLst>
          </p:cNvPr>
          <p:cNvSpPr>
            <a:spLocks noGrp="1"/>
          </p:cNvSpPr>
          <p:nvPr>
            <p:ph type="body" idx="1"/>
          </p:nvPr>
        </p:nvSpPr>
        <p:spPr>
          <a:xfrm>
            <a:off x="342900" y="1485901"/>
            <a:ext cx="11506200" cy="4686300"/>
          </a:xfrm>
          <a:prstGeom prst="rect">
            <a:avLst/>
          </a:prstGeom>
        </p:spPr>
        <p:txBody>
          <a:bodyPr vert="horz" lIns="0" tIns="0" rIns="0"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a:extLst>
              <a:ext uri="{FF2B5EF4-FFF2-40B4-BE49-F238E27FC236}">
                <a16:creationId xmlns:a16="http://schemas.microsoft.com/office/drawing/2014/main" id="{738E55B4-A609-D24F-B724-7C8A8ECFAC25}"/>
              </a:ext>
            </a:extLst>
          </p:cNvPr>
          <p:cNvSpPr txBox="1"/>
          <p:nvPr/>
        </p:nvSpPr>
        <p:spPr>
          <a:xfrm>
            <a:off x="342900" y="6358142"/>
            <a:ext cx="187551" cy="184666"/>
          </a:xfrm>
          <a:prstGeom prst="rect">
            <a:avLst/>
          </a:prstGeom>
          <a:noFill/>
        </p:spPr>
        <p:txBody>
          <a:bodyPr wrap="none" lIns="0" tIns="0" rIns="0" bIns="0" rtlCol="0" anchor="b">
            <a:noAutofit/>
          </a:bodyPr>
          <a:lstStyle/>
          <a:p>
            <a:pPr algn="l"/>
            <a:fld id="{D6467438-98DF-2F46-B528-C4DCFE913B64}" type="slidenum">
              <a:rPr lang="en-US" sz="1200" smtClean="0">
                <a:solidFill>
                  <a:schemeClr val="tx2"/>
                </a:solidFill>
              </a:rPr>
              <a:pPr algn="l"/>
              <a:t>‹#›</a:t>
            </a:fld>
            <a:endParaRPr lang="en-US" sz="1200" dirty="0">
              <a:solidFill>
                <a:schemeClr val="tx2"/>
              </a:solidFill>
            </a:endParaRPr>
          </a:p>
        </p:txBody>
      </p:sp>
      <p:pic>
        <p:nvPicPr>
          <p:cNvPr id="6" name="Picture 5">
            <a:extLst>
              <a:ext uri="{FF2B5EF4-FFF2-40B4-BE49-F238E27FC236}">
                <a16:creationId xmlns:a16="http://schemas.microsoft.com/office/drawing/2014/main" id="{AF385757-BB92-AD42-AF7E-C419A6F312F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039928" y="6339670"/>
            <a:ext cx="1846116" cy="211534"/>
          </a:xfrm>
          <a:prstGeom prst="rect">
            <a:avLst/>
          </a:prstGeom>
        </p:spPr>
      </p:pic>
    </p:spTree>
    <p:extLst>
      <p:ext uri="{BB962C8B-B14F-4D97-AF65-F5344CB8AC3E}">
        <p14:creationId xmlns:p14="http://schemas.microsoft.com/office/powerpoint/2010/main" val="134317748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transition>
    <p:fade/>
  </p:transition>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2"/>
          </a:solidFill>
          <a:latin typeface="+mn-lt"/>
          <a:ea typeface="+mn-ea"/>
          <a:cs typeface="+mn-cs"/>
        </a:defRPr>
      </a:lvl1pPr>
      <a:lvl2pPr marL="0" indent="0" algn="l" defTabSz="914400" rtl="0" eaLnBrk="1" latinLnBrk="0" hangingPunct="1">
        <a:lnSpc>
          <a:spcPct val="90000"/>
        </a:lnSpc>
        <a:spcBef>
          <a:spcPts val="600"/>
        </a:spcBef>
        <a:spcAft>
          <a:spcPts val="600"/>
        </a:spcAft>
        <a:buFont typeface="Arial" panose="020B0604020202020204" pitchFamily="34" charset="0"/>
        <a:buNone/>
        <a:defRPr sz="2200" kern="1200">
          <a:solidFill>
            <a:schemeClr val="tx1"/>
          </a:solidFill>
          <a:latin typeface="+mn-lt"/>
          <a:ea typeface="+mn-ea"/>
          <a:cs typeface="+mn-cs"/>
        </a:defRPr>
      </a:lvl2pPr>
      <a:lvl3pPr marL="365760" indent="-182880" algn="l" defTabSz="914400" rtl="0" eaLnBrk="1" latinLnBrk="0" hangingPunct="1">
        <a:lnSpc>
          <a:spcPct val="90000"/>
        </a:lnSpc>
        <a:spcBef>
          <a:spcPts val="600"/>
        </a:spcBef>
        <a:spcAft>
          <a:spcPts val="600"/>
        </a:spcAft>
        <a:buClr>
          <a:schemeClr val="bg2"/>
        </a:buClr>
        <a:buFont typeface="Wingdings" pitchFamily="2" charset="2"/>
        <a:buChar char="§"/>
        <a:defRPr sz="2200" kern="1200">
          <a:solidFill>
            <a:schemeClr val="tx1"/>
          </a:solidFill>
          <a:latin typeface="+mn-lt"/>
          <a:ea typeface="+mn-ea"/>
          <a:cs typeface="+mn-cs"/>
        </a:defRPr>
      </a:lvl3pPr>
      <a:lvl4pPr marL="548640" indent="-182880" algn="l" defTabSz="914400" rtl="0" eaLnBrk="1" latinLnBrk="0" hangingPunct="1">
        <a:lnSpc>
          <a:spcPct val="90000"/>
        </a:lnSpc>
        <a:spcBef>
          <a:spcPts val="600"/>
        </a:spcBef>
        <a:spcAft>
          <a:spcPts val="600"/>
        </a:spcAft>
        <a:buClr>
          <a:schemeClr val="bg1">
            <a:lumMod val="75000"/>
          </a:schemeClr>
        </a:buClr>
        <a:buFont typeface="Wingdings" pitchFamily="2" charset="2"/>
        <a:buChar char="§"/>
        <a:defRPr sz="1800" kern="1200">
          <a:solidFill>
            <a:schemeClr val="tx1"/>
          </a:solidFill>
          <a:latin typeface="+mn-lt"/>
          <a:ea typeface="+mn-ea"/>
          <a:cs typeface="+mn-cs"/>
        </a:defRPr>
      </a:lvl4pPr>
      <a:lvl5pPr marL="731520" indent="-182880" algn="l" defTabSz="914400" rtl="0" eaLnBrk="1" latinLnBrk="0" hangingPunct="1">
        <a:lnSpc>
          <a:spcPct val="90000"/>
        </a:lnSpc>
        <a:spcBef>
          <a:spcPts val="600"/>
        </a:spcBef>
        <a:spcAft>
          <a:spcPts val="600"/>
        </a:spcAft>
        <a:buClr>
          <a:schemeClr val="bg1">
            <a:lumMod val="90000"/>
          </a:schemeClr>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F26B43"/>
          </p15:clr>
        </p15:guide>
        <p15:guide id="2" pos="3840">
          <p15:clr>
            <a:srgbClr val="F26B43"/>
          </p15:clr>
        </p15:guide>
        <p15:guide id="3" pos="216">
          <p15:clr>
            <a:srgbClr val="F26B43"/>
          </p15:clr>
        </p15:guide>
        <p15:guide id="4" pos="7464">
          <p15:clr>
            <a:srgbClr val="F26B43"/>
          </p15:clr>
        </p15:guide>
        <p15:guide id="5" orient="horz" pos="4104">
          <p15:clr>
            <a:srgbClr val="F26B43"/>
          </p15:clr>
        </p15:guide>
        <p15:guide id="6" orient="horz" pos="2520">
          <p15:clr>
            <a:srgbClr val="F26B43"/>
          </p15:clr>
        </p15:guide>
        <p15:guide id="7" pos="3696">
          <p15:clr>
            <a:srgbClr val="F26B43"/>
          </p15:clr>
        </p15:guide>
        <p15:guide id="8" pos="3984">
          <p15:clr>
            <a:srgbClr val="F26B43"/>
          </p15:clr>
        </p15:guide>
        <p15:guide id="9" orient="horz" pos="720">
          <p15:clr>
            <a:srgbClr val="F26B43"/>
          </p15:clr>
        </p15:guide>
        <p15:guide id="10" orient="horz" pos="936">
          <p15:clr>
            <a:srgbClr val="F26B43"/>
          </p15:clr>
        </p15:guide>
        <p15:guide id="11" orient="horz" pos="3888">
          <p15:clr>
            <a:srgbClr val="F26B43"/>
          </p15:clr>
        </p15:guide>
        <p15:guide id="12" pos="3264">
          <p15:clr>
            <a:srgbClr val="F26B43"/>
          </p15:clr>
        </p15:guide>
        <p15:guide id="13" pos="3408">
          <p15:clr>
            <a:srgbClr val="F26B43"/>
          </p15:clr>
        </p15:guide>
        <p15:guide id="14" pos="4416">
          <p15:clr>
            <a:srgbClr val="F26B43"/>
          </p15:clr>
        </p15:guide>
        <p15:guide id="15" pos="42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43.sv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6.sv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9.sv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A8C46-71BD-6E44-B687-3BA405AFD704}"/>
              </a:ext>
            </a:extLst>
          </p:cNvPr>
          <p:cNvSpPr>
            <a:spLocks noGrp="1"/>
          </p:cNvSpPr>
          <p:nvPr>
            <p:ph type="title"/>
          </p:nvPr>
        </p:nvSpPr>
        <p:spPr>
          <a:xfrm>
            <a:off x="342900" y="2589948"/>
            <a:ext cx="11506200" cy="839052"/>
          </a:xfrm>
        </p:spPr>
        <p:txBody>
          <a:bodyPr>
            <a:normAutofit/>
          </a:bodyPr>
          <a:lstStyle/>
          <a:p>
            <a:r>
              <a:rPr lang="en-US" sz="3600" dirty="0"/>
              <a:t>Simple Room Solutions</a:t>
            </a:r>
          </a:p>
        </p:txBody>
      </p:sp>
      <p:sp>
        <p:nvSpPr>
          <p:cNvPr id="5" name="Subtitle 4">
            <a:extLst>
              <a:ext uri="{FF2B5EF4-FFF2-40B4-BE49-F238E27FC236}">
                <a16:creationId xmlns:a16="http://schemas.microsoft.com/office/drawing/2014/main" id="{3A12D9F0-7260-D44F-8565-5F668D2BA51F}"/>
              </a:ext>
            </a:extLst>
          </p:cNvPr>
          <p:cNvSpPr>
            <a:spLocks noGrp="1"/>
          </p:cNvSpPr>
          <p:nvPr>
            <p:ph type="subTitle" idx="4294967295"/>
          </p:nvPr>
        </p:nvSpPr>
        <p:spPr>
          <a:xfrm>
            <a:off x="342900" y="3511814"/>
            <a:ext cx="11506200" cy="276225"/>
          </a:xfrm>
        </p:spPr>
        <p:txBody>
          <a:bodyPr>
            <a:noAutofit/>
          </a:bodyPr>
          <a:lstStyle/>
          <a:p>
            <a:pPr algn="ctr"/>
            <a:r>
              <a:rPr lang="en-US" sz="2000" dirty="0">
                <a:solidFill>
                  <a:srgbClr val="FFFFFF"/>
                </a:solidFill>
              </a:rPr>
              <a:t>DMPS Lite and DM Lite</a:t>
            </a:r>
          </a:p>
        </p:txBody>
      </p:sp>
    </p:spTree>
    <p:extLst>
      <p:ext uri="{BB962C8B-B14F-4D97-AF65-F5344CB8AC3E}">
        <p14:creationId xmlns:p14="http://schemas.microsoft.com/office/powerpoint/2010/main" val="40360282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AE00-C2AB-6B40-9B2D-C9C2B80ED663}"/>
              </a:ext>
            </a:extLst>
          </p:cNvPr>
          <p:cNvSpPr>
            <a:spLocks noGrp="1"/>
          </p:cNvSpPr>
          <p:nvPr>
            <p:ph type="title"/>
          </p:nvPr>
        </p:nvSpPr>
        <p:spPr/>
        <p:txBody>
          <a:bodyPr/>
          <a:lstStyle/>
          <a:p>
            <a:r>
              <a:rPr lang="en-US" b="1" dirty="0"/>
              <a:t>DMPS Lite: </a:t>
            </a:r>
            <a:r>
              <a:rPr lang="en-US" dirty="0"/>
              <a:t>Products</a:t>
            </a:r>
          </a:p>
        </p:txBody>
      </p:sp>
      <p:sp>
        <p:nvSpPr>
          <p:cNvPr id="3" name="Content Placeholder 2">
            <a:extLst>
              <a:ext uri="{FF2B5EF4-FFF2-40B4-BE49-F238E27FC236}">
                <a16:creationId xmlns:a16="http://schemas.microsoft.com/office/drawing/2014/main" id="{0AB97055-065C-D042-8E02-DAB16C75BF82}"/>
              </a:ext>
            </a:extLst>
          </p:cNvPr>
          <p:cNvSpPr>
            <a:spLocks noGrp="1"/>
          </p:cNvSpPr>
          <p:nvPr>
            <p:ph sz="half" idx="1"/>
          </p:nvPr>
        </p:nvSpPr>
        <p:spPr>
          <a:xfrm>
            <a:off x="555585" y="4164063"/>
            <a:ext cx="5524500" cy="2008138"/>
          </a:xfrm>
        </p:spPr>
        <p:txBody>
          <a:bodyPr/>
          <a:lstStyle/>
          <a:p>
            <a:r>
              <a:rPr lang="en-US" dirty="0"/>
              <a:t>HD-RX-4K-410-C-E</a:t>
            </a:r>
          </a:p>
          <a:p>
            <a:r>
              <a:rPr lang="en-US" sz="1400" b="0" dirty="0">
                <a:solidFill>
                  <a:schemeClr val="tx2"/>
                </a:solidFill>
              </a:rPr>
              <a:t>4K Multiformat 4x1 AV Switcher and Receiver</a:t>
            </a:r>
          </a:p>
        </p:txBody>
      </p:sp>
      <p:sp>
        <p:nvSpPr>
          <p:cNvPr id="4" name="Content Placeholder 3">
            <a:extLst>
              <a:ext uri="{FF2B5EF4-FFF2-40B4-BE49-F238E27FC236}">
                <a16:creationId xmlns:a16="http://schemas.microsoft.com/office/drawing/2014/main" id="{06A9F829-95EA-AA42-BED5-31B1AC5E3272}"/>
              </a:ext>
            </a:extLst>
          </p:cNvPr>
          <p:cNvSpPr>
            <a:spLocks noGrp="1"/>
          </p:cNvSpPr>
          <p:nvPr>
            <p:ph sz="half" idx="2"/>
          </p:nvPr>
        </p:nvSpPr>
        <p:spPr>
          <a:xfrm>
            <a:off x="6525712" y="4164063"/>
            <a:ext cx="3879929" cy="2008137"/>
          </a:xfrm>
        </p:spPr>
        <p:txBody>
          <a:bodyPr/>
          <a:lstStyle/>
          <a:p>
            <a:r>
              <a:rPr lang="en-US" dirty="0"/>
              <a:t>HD-RX-4K-410-C-E-SW4</a:t>
            </a:r>
          </a:p>
          <a:p>
            <a:r>
              <a:rPr lang="en-US" sz="1400" b="0" dirty="0">
                <a:solidFill>
                  <a:schemeClr val="tx2"/>
                </a:solidFill>
              </a:rPr>
              <a:t>4K Multiformat 4x1 AV Switcher and Receiver with 4-Port Ethernet Switch</a:t>
            </a:r>
          </a:p>
        </p:txBody>
      </p:sp>
      <p:pic>
        <p:nvPicPr>
          <p:cNvPr id="7" name="Picture 6">
            <a:extLst>
              <a:ext uri="{FF2B5EF4-FFF2-40B4-BE49-F238E27FC236}">
                <a16:creationId xmlns:a16="http://schemas.microsoft.com/office/drawing/2014/main" id="{4CA6AC03-513D-EC44-806E-6895B16111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2900" y="2158537"/>
            <a:ext cx="5524500" cy="1886847"/>
          </a:xfrm>
          <a:prstGeom prst="rect">
            <a:avLst/>
          </a:prstGeom>
        </p:spPr>
      </p:pic>
      <p:pic>
        <p:nvPicPr>
          <p:cNvPr id="8" name="Picture 7">
            <a:extLst>
              <a:ext uri="{FF2B5EF4-FFF2-40B4-BE49-F238E27FC236}">
                <a16:creationId xmlns:a16="http://schemas.microsoft.com/office/drawing/2014/main" id="{F924C6E6-18C6-BA40-BDB0-BF025C0FE2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24603" y="2158538"/>
            <a:ext cx="5524498" cy="1886847"/>
          </a:xfrm>
          <a:prstGeom prst="rect">
            <a:avLst/>
          </a:prstGeom>
        </p:spPr>
      </p:pic>
    </p:spTree>
    <p:extLst>
      <p:ext uri="{BB962C8B-B14F-4D97-AF65-F5344CB8AC3E}">
        <p14:creationId xmlns:p14="http://schemas.microsoft.com/office/powerpoint/2010/main" val="15246128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AE00-C2AB-6B40-9B2D-C9C2B80ED663}"/>
              </a:ext>
            </a:extLst>
          </p:cNvPr>
          <p:cNvSpPr>
            <a:spLocks noGrp="1"/>
          </p:cNvSpPr>
          <p:nvPr>
            <p:ph type="title"/>
          </p:nvPr>
        </p:nvSpPr>
        <p:spPr/>
        <p:txBody>
          <a:bodyPr/>
          <a:lstStyle/>
          <a:p>
            <a:r>
              <a:rPr lang="en-US" b="1" dirty="0"/>
              <a:t>DMPS Lite: </a:t>
            </a:r>
            <a:r>
              <a:rPr lang="en-US" dirty="0"/>
              <a:t>Products</a:t>
            </a:r>
          </a:p>
        </p:txBody>
      </p:sp>
      <p:sp>
        <p:nvSpPr>
          <p:cNvPr id="3" name="Content Placeholder 2">
            <a:extLst>
              <a:ext uri="{FF2B5EF4-FFF2-40B4-BE49-F238E27FC236}">
                <a16:creationId xmlns:a16="http://schemas.microsoft.com/office/drawing/2014/main" id="{0AB97055-065C-D042-8E02-DAB16C75BF82}"/>
              </a:ext>
            </a:extLst>
          </p:cNvPr>
          <p:cNvSpPr>
            <a:spLocks noGrp="1"/>
          </p:cNvSpPr>
          <p:nvPr>
            <p:ph sz="half" idx="1"/>
          </p:nvPr>
        </p:nvSpPr>
        <p:spPr>
          <a:xfrm>
            <a:off x="555584" y="4164061"/>
            <a:ext cx="5311816" cy="2008139"/>
          </a:xfrm>
        </p:spPr>
        <p:txBody>
          <a:bodyPr/>
          <a:lstStyle/>
          <a:p>
            <a:r>
              <a:rPr lang="en-US" dirty="0"/>
              <a:t>HD-RX-4K-210-C-E</a:t>
            </a:r>
          </a:p>
          <a:p>
            <a:r>
              <a:rPr lang="en-US" sz="1400" b="0" dirty="0">
                <a:solidFill>
                  <a:schemeClr val="tx2"/>
                </a:solidFill>
              </a:rPr>
              <a:t>4K Multiformat 2x1 AV Switcher and Receiver</a:t>
            </a:r>
          </a:p>
        </p:txBody>
      </p:sp>
      <p:sp>
        <p:nvSpPr>
          <p:cNvPr id="4" name="Content Placeholder 3">
            <a:extLst>
              <a:ext uri="{FF2B5EF4-FFF2-40B4-BE49-F238E27FC236}">
                <a16:creationId xmlns:a16="http://schemas.microsoft.com/office/drawing/2014/main" id="{06A9F829-95EA-AA42-BED5-31B1AC5E3272}"/>
              </a:ext>
            </a:extLst>
          </p:cNvPr>
          <p:cNvSpPr>
            <a:spLocks noGrp="1"/>
          </p:cNvSpPr>
          <p:nvPr>
            <p:ph sz="half" idx="2"/>
          </p:nvPr>
        </p:nvSpPr>
        <p:spPr>
          <a:xfrm>
            <a:off x="6537282" y="4164061"/>
            <a:ext cx="5311817" cy="2008139"/>
          </a:xfrm>
        </p:spPr>
        <p:txBody>
          <a:bodyPr/>
          <a:lstStyle/>
          <a:p>
            <a:r>
              <a:rPr lang="en-US" dirty="0"/>
              <a:t>HD-RX-4K-210-C-E-PoE </a:t>
            </a:r>
          </a:p>
          <a:p>
            <a:r>
              <a:rPr lang="en-US" sz="1400" b="0" dirty="0">
                <a:solidFill>
                  <a:schemeClr val="tx2"/>
                </a:solidFill>
              </a:rPr>
              <a:t>4K Multiformat 2x1 AV Switcher and Receiver w/PoE</a:t>
            </a:r>
          </a:p>
        </p:txBody>
      </p:sp>
      <p:pic>
        <p:nvPicPr>
          <p:cNvPr id="7" name="Picture 6">
            <a:extLst>
              <a:ext uri="{FF2B5EF4-FFF2-40B4-BE49-F238E27FC236}">
                <a16:creationId xmlns:a16="http://schemas.microsoft.com/office/drawing/2014/main" id="{8AB96F3D-9448-DE4E-9B8D-DE97DC9974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2900" y="2185104"/>
            <a:ext cx="5524500" cy="1833713"/>
          </a:xfrm>
          <a:prstGeom prst="rect">
            <a:avLst/>
          </a:prstGeom>
        </p:spPr>
      </p:pic>
      <p:pic>
        <p:nvPicPr>
          <p:cNvPr id="8" name="Picture 7">
            <a:extLst>
              <a:ext uri="{FF2B5EF4-FFF2-40B4-BE49-F238E27FC236}">
                <a16:creationId xmlns:a16="http://schemas.microsoft.com/office/drawing/2014/main" id="{AE906A2D-41F1-8844-85D0-1C6FCEE21D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24603" y="2185105"/>
            <a:ext cx="5524498" cy="1833712"/>
          </a:xfrm>
          <a:prstGeom prst="rect">
            <a:avLst/>
          </a:prstGeom>
        </p:spPr>
      </p:pic>
    </p:spTree>
    <p:extLst>
      <p:ext uri="{BB962C8B-B14F-4D97-AF65-F5344CB8AC3E}">
        <p14:creationId xmlns:p14="http://schemas.microsoft.com/office/powerpoint/2010/main" val="13299494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AE00-C2AB-6B40-9B2D-C9C2B80ED663}"/>
              </a:ext>
            </a:extLst>
          </p:cNvPr>
          <p:cNvSpPr>
            <a:spLocks noGrp="1"/>
          </p:cNvSpPr>
          <p:nvPr>
            <p:ph type="title"/>
          </p:nvPr>
        </p:nvSpPr>
        <p:spPr/>
        <p:txBody>
          <a:bodyPr/>
          <a:lstStyle/>
          <a:p>
            <a:r>
              <a:rPr lang="en-US" b="1" dirty="0"/>
              <a:t>DM Lite: </a:t>
            </a:r>
            <a:r>
              <a:rPr lang="en-US" dirty="0"/>
              <a:t>Products</a:t>
            </a:r>
          </a:p>
        </p:txBody>
      </p:sp>
      <p:sp>
        <p:nvSpPr>
          <p:cNvPr id="3" name="Content Placeholder 2">
            <a:extLst>
              <a:ext uri="{FF2B5EF4-FFF2-40B4-BE49-F238E27FC236}">
                <a16:creationId xmlns:a16="http://schemas.microsoft.com/office/drawing/2014/main" id="{0AB97055-065C-D042-8E02-DAB16C75BF82}"/>
              </a:ext>
            </a:extLst>
          </p:cNvPr>
          <p:cNvSpPr>
            <a:spLocks noGrp="1"/>
          </p:cNvSpPr>
          <p:nvPr>
            <p:ph sz="half" idx="1"/>
          </p:nvPr>
        </p:nvSpPr>
        <p:spPr/>
        <p:txBody>
          <a:bodyPr>
            <a:normAutofit fontScale="92500" lnSpcReduction="10000"/>
          </a:bodyPr>
          <a:lstStyle/>
          <a:p>
            <a:r>
              <a:rPr lang="en-US" dirty="0"/>
              <a:t>Transmitters</a:t>
            </a:r>
          </a:p>
          <a:p>
            <a:pPr>
              <a:spcBef>
                <a:spcPts val="0"/>
              </a:spcBef>
              <a:spcAft>
                <a:spcPts val="0"/>
              </a:spcAft>
            </a:pPr>
            <a:endParaRPr lang="en-US" dirty="0"/>
          </a:p>
          <a:p>
            <a:pPr>
              <a:spcBef>
                <a:spcPts val="0"/>
              </a:spcBef>
              <a:spcAft>
                <a:spcPts val="0"/>
              </a:spcAft>
            </a:pPr>
            <a:r>
              <a:rPr lang="en-US" dirty="0"/>
              <a:t>HD-TX-101-C-E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Transmitter, Surface Mount</a:t>
            </a:r>
          </a:p>
          <a:p>
            <a:pPr>
              <a:spcBef>
                <a:spcPts val="0"/>
              </a:spcBef>
              <a:spcAft>
                <a:spcPts val="0"/>
              </a:spcAft>
            </a:pPr>
            <a:endParaRPr lang="en-US" sz="1400" b="0" dirty="0">
              <a:solidFill>
                <a:schemeClr val="tx2"/>
              </a:solidFill>
            </a:endParaRPr>
          </a:p>
          <a:p>
            <a:pPr>
              <a:spcBef>
                <a:spcPts val="0"/>
              </a:spcBef>
              <a:spcAft>
                <a:spcPts val="0"/>
              </a:spcAft>
            </a:pPr>
            <a:r>
              <a:rPr lang="en-US" dirty="0"/>
              <a:t>HD-TXC-101-C-E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Transmitter w/IR &amp; RS-232, Surface Mount</a:t>
            </a:r>
          </a:p>
          <a:p>
            <a:pPr>
              <a:spcBef>
                <a:spcPts val="0"/>
              </a:spcBef>
              <a:spcAft>
                <a:spcPts val="0"/>
              </a:spcAft>
            </a:pPr>
            <a:endParaRPr lang="en-US" sz="1400" b="0" dirty="0">
              <a:solidFill>
                <a:schemeClr val="tx2"/>
              </a:solidFill>
            </a:endParaRPr>
          </a:p>
          <a:p>
            <a:pPr>
              <a:spcBef>
                <a:spcPts val="0"/>
              </a:spcBef>
              <a:spcAft>
                <a:spcPts val="0"/>
              </a:spcAft>
            </a:pPr>
            <a:r>
              <a:rPr lang="en-US" dirty="0"/>
              <a:t>HD-TX-101-C-1G-E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Transmitter, Wall Plate</a:t>
            </a:r>
          </a:p>
          <a:p>
            <a:pPr>
              <a:spcBef>
                <a:spcPts val="0"/>
              </a:spcBef>
              <a:spcAft>
                <a:spcPts val="0"/>
              </a:spcAft>
            </a:pPr>
            <a:endParaRPr lang="en-US" sz="1400" b="0" dirty="0">
              <a:solidFill>
                <a:schemeClr val="tx2"/>
              </a:solidFill>
            </a:endParaRPr>
          </a:p>
          <a:p>
            <a:pPr>
              <a:spcBef>
                <a:spcPts val="0"/>
              </a:spcBef>
              <a:spcAft>
                <a:spcPts val="0"/>
              </a:spcAft>
            </a:pPr>
            <a:r>
              <a:rPr lang="en-US" dirty="0"/>
              <a:t>HD-TXC-101-C-1G-E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Transmitter w/IR &amp; RS-232, Wall Plate</a:t>
            </a:r>
          </a:p>
          <a:p>
            <a:pPr>
              <a:spcBef>
                <a:spcPts val="0"/>
              </a:spcBef>
              <a:spcAft>
                <a:spcPts val="0"/>
              </a:spcAft>
            </a:pPr>
            <a:endParaRPr lang="en-US" sz="1400" b="0" dirty="0">
              <a:solidFill>
                <a:schemeClr val="tx2"/>
              </a:solidFill>
            </a:endParaRPr>
          </a:p>
          <a:p>
            <a:pPr>
              <a:spcBef>
                <a:spcPts val="0"/>
              </a:spcBef>
              <a:spcAft>
                <a:spcPts val="0"/>
              </a:spcAft>
            </a:pPr>
            <a:r>
              <a:rPr lang="en-US" dirty="0"/>
              <a:t>HD-TX-201-C-2G-E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Transmitter &amp; 2x1 Auto-Switcher </a:t>
            </a:r>
            <a:br>
              <a:rPr lang="en-US" sz="1400" b="0" dirty="0">
                <a:solidFill>
                  <a:schemeClr val="tx2"/>
                </a:solidFill>
              </a:rPr>
            </a:br>
            <a:r>
              <a:rPr lang="en-US" sz="1400" b="0" dirty="0">
                <a:solidFill>
                  <a:schemeClr val="tx2"/>
                </a:solidFill>
              </a:rPr>
              <a:t>w/VGA &amp; Analog Audio, Wall Plate</a:t>
            </a:r>
          </a:p>
          <a:p>
            <a:pPr>
              <a:spcBef>
                <a:spcPts val="0"/>
              </a:spcBef>
              <a:spcAft>
                <a:spcPts val="0"/>
              </a:spcAft>
            </a:pPr>
            <a:endParaRPr lang="en-US" sz="1400" b="0" dirty="0">
              <a:solidFill>
                <a:schemeClr val="tx2"/>
              </a:solidFill>
            </a:endParaRPr>
          </a:p>
          <a:p>
            <a:pPr>
              <a:spcBef>
                <a:spcPts val="0"/>
              </a:spcBef>
              <a:spcAft>
                <a:spcPts val="0"/>
              </a:spcAft>
            </a:pPr>
            <a:r>
              <a:rPr lang="en-US" dirty="0"/>
              <a:t>HD-TX-301-C-E </a:t>
            </a:r>
          </a:p>
          <a:p>
            <a:pPr>
              <a:spcBef>
                <a:spcPts val="0"/>
              </a:spcBef>
              <a:spcAft>
                <a:spcPts val="0"/>
              </a:spcAft>
            </a:pPr>
            <a:r>
              <a:rPr lang="en-US" sz="1500" b="0" dirty="0">
                <a:solidFill>
                  <a:schemeClr val="tx2"/>
                </a:solidFill>
              </a:rPr>
              <a:t>HDMI over </a:t>
            </a:r>
            <a:r>
              <a:rPr lang="en-US" sz="1500" b="0" dirty="0" err="1">
                <a:solidFill>
                  <a:schemeClr val="tx2"/>
                </a:solidFill>
              </a:rPr>
              <a:t>CATx</a:t>
            </a:r>
            <a:r>
              <a:rPr lang="en-US" sz="1500" b="0" dirty="0">
                <a:solidFill>
                  <a:schemeClr val="tx2"/>
                </a:solidFill>
              </a:rPr>
              <a:t> Transmitter &amp; 3x1 Auto-Switcher </a:t>
            </a:r>
            <a:br>
              <a:rPr lang="en-US" sz="1500" b="0" dirty="0">
                <a:solidFill>
                  <a:schemeClr val="tx2"/>
                </a:solidFill>
              </a:rPr>
            </a:br>
            <a:r>
              <a:rPr lang="en-US" sz="1500" b="0" dirty="0">
                <a:solidFill>
                  <a:schemeClr val="tx2"/>
                </a:solidFill>
              </a:rPr>
              <a:t>w/2x HDMI plus VGA &amp; Analog Audio, Surface Mount</a:t>
            </a:r>
          </a:p>
        </p:txBody>
      </p:sp>
      <p:sp>
        <p:nvSpPr>
          <p:cNvPr id="4" name="Content Placeholder 3">
            <a:extLst>
              <a:ext uri="{FF2B5EF4-FFF2-40B4-BE49-F238E27FC236}">
                <a16:creationId xmlns:a16="http://schemas.microsoft.com/office/drawing/2014/main" id="{06A9F829-95EA-AA42-BED5-31B1AC5E3272}"/>
              </a:ext>
            </a:extLst>
          </p:cNvPr>
          <p:cNvSpPr>
            <a:spLocks noGrp="1"/>
          </p:cNvSpPr>
          <p:nvPr>
            <p:ph sz="half" idx="2"/>
          </p:nvPr>
        </p:nvSpPr>
        <p:spPr/>
        <p:txBody>
          <a:bodyPr/>
          <a:lstStyle/>
          <a:p>
            <a:pPr>
              <a:spcBef>
                <a:spcPts val="0"/>
              </a:spcBef>
              <a:spcAft>
                <a:spcPts val="0"/>
              </a:spcAft>
            </a:pPr>
            <a:r>
              <a:rPr lang="en-US" dirty="0"/>
              <a:t>Receivers</a:t>
            </a:r>
          </a:p>
          <a:p>
            <a:pPr>
              <a:spcBef>
                <a:spcPts val="0"/>
              </a:spcBef>
              <a:spcAft>
                <a:spcPts val="0"/>
              </a:spcAft>
            </a:pPr>
            <a:endParaRPr lang="en-US" dirty="0"/>
          </a:p>
          <a:p>
            <a:pPr>
              <a:spcBef>
                <a:spcPts val="0"/>
              </a:spcBef>
              <a:spcAft>
                <a:spcPts val="0"/>
              </a:spcAft>
            </a:pPr>
            <a:r>
              <a:rPr lang="en-US" dirty="0"/>
              <a:t>HD-RX-101-C-E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Receiver, Surface Mount</a:t>
            </a:r>
          </a:p>
          <a:p>
            <a:pPr>
              <a:spcBef>
                <a:spcPts val="0"/>
              </a:spcBef>
              <a:spcAft>
                <a:spcPts val="0"/>
              </a:spcAft>
            </a:pPr>
            <a:endParaRPr lang="en-US" sz="1400" b="0" dirty="0">
              <a:solidFill>
                <a:schemeClr val="tx2"/>
              </a:solidFill>
            </a:endParaRPr>
          </a:p>
          <a:p>
            <a:pPr>
              <a:spcBef>
                <a:spcPts val="0"/>
              </a:spcBef>
              <a:spcAft>
                <a:spcPts val="0"/>
              </a:spcAft>
            </a:pPr>
            <a:r>
              <a:rPr lang="en-US" dirty="0"/>
              <a:t>HD-RXC-101-C-E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Receiver w/IR &amp; RS-232, Surface Mount</a:t>
            </a:r>
          </a:p>
          <a:p>
            <a:pPr>
              <a:spcBef>
                <a:spcPts val="0"/>
              </a:spcBef>
              <a:spcAft>
                <a:spcPts val="0"/>
              </a:spcAft>
            </a:pPr>
            <a:endParaRPr lang="en-US" sz="1400" b="0" dirty="0">
              <a:solidFill>
                <a:schemeClr val="tx2"/>
              </a:solidFill>
            </a:endParaRPr>
          </a:p>
          <a:p>
            <a:pPr>
              <a:spcBef>
                <a:spcPts val="0"/>
              </a:spcBef>
              <a:spcAft>
                <a:spcPts val="0"/>
              </a:spcAft>
            </a:pPr>
            <a:r>
              <a:rPr lang="en-US" dirty="0"/>
              <a:t>HD-RX-101-C-1G-E-B-T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Receiver, Wall Plate </a:t>
            </a:r>
          </a:p>
          <a:p>
            <a:pPr>
              <a:spcBef>
                <a:spcPts val="0"/>
              </a:spcBef>
              <a:spcAft>
                <a:spcPts val="0"/>
              </a:spcAft>
            </a:pPr>
            <a:endParaRPr lang="en-US" sz="1400" b="0" dirty="0">
              <a:solidFill>
                <a:schemeClr val="tx2"/>
              </a:solidFill>
            </a:endParaRPr>
          </a:p>
          <a:p>
            <a:pPr>
              <a:spcBef>
                <a:spcPts val="0"/>
              </a:spcBef>
              <a:spcAft>
                <a:spcPts val="0"/>
              </a:spcAft>
            </a:pPr>
            <a:r>
              <a:rPr lang="en-US" dirty="0"/>
              <a:t>HD-RXC-101-C-1G-E-B-T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Receiver w/IR &amp; RS-232, Wall Plate</a:t>
            </a:r>
          </a:p>
          <a:p>
            <a:pPr>
              <a:spcBef>
                <a:spcPts val="0"/>
              </a:spcBef>
              <a:spcAft>
                <a:spcPts val="0"/>
              </a:spcAft>
            </a:pPr>
            <a:endParaRPr lang="en-US" sz="1400" b="0" dirty="0">
              <a:solidFill>
                <a:schemeClr val="tx2"/>
              </a:solidFill>
            </a:endParaRPr>
          </a:p>
          <a:p>
            <a:pPr>
              <a:spcBef>
                <a:spcPts val="0"/>
              </a:spcBef>
              <a:spcAft>
                <a:spcPts val="0"/>
              </a:spcAft>
            </a:pPr>
            <a:r>
              <a:rPr lang="en-US" dirty="0"/>
              <a:t>HD-RX-201-C-E </a:t>
            </a:r>
          </a:p>
          <a:p>
            <a:pPr>
              <a:spcBef>
                <a:spcPts val="0"/>
              </a:spcBef>
              <a:spcAft>
                <a:spcPts val="0"/>
              </a:spcAft>
            </a:pPr>
            <a:r>
              <a:rPr lang="en-US" sz="1400" b="0" dirty="0">
                <a:solidFill>
                  <a:schemeClr val="tx2"/>
                </a:solidFill>
              </a:rPr>
              <a:t>HDMI over </a:t>
            </a:r>
            <a:r>
              <a:rPr lang="en-US" sz="1400" b="0" dirty="0" err="1">
                <a:solidFill>
                  <a:schemeClr val="tx2"/>
                </a:solidFill>
              </a:rPr>
              <a:t>CATx</a:t>
            </a:r>
            <a:r>
              <a:rPr lang="en-US" sz="1400" b="0" dirty="0">
                <a:solidFill>
                  <a:schemeClr val="tx2"/>
                </a:solidFill>
              </a:rPr>
              <a:t> Receiver, Room Controller, </a:t>
            </a:r>
            <a:br>
              <a:rPr lang="en-US" sz="1400" b="0" dirty="0">
                <a:solidFill>
                  <a:schemeClr val="tx2"/>
                </a:solidFill>
              </a:rPr>
            </a:br>
            <a:r>
              <a:rPr lang="en-US" sz="1400" b="0" dirty="0">
                <a:solidFill>
                  <a:schemeClr val="tx2"/>
                </a:solidFill>
              </a:rPr>
              <a:t>2x1 Auto-Switcher, HD Scaler, Surface Mount</a:t>
            </a:r>
          </a:p>
        </p:txBody>
      </p:sp>
    </p:spTree>
    <p:extLst>
      <p:ext uri="{BB962C8B-B14F-4D97-AF65-F5344CB8AC3E}">
        <p14:creationId xmlns:p14="http://schemas.microsoft.com/office/powerpoint/2010/main" val="34074139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05E5-15DD-4E6C-AC11-0D06808702A1}"/>
              </a:ext>
            </a:extLst>
          </p:cNvPr>
          <p:cNvSpPr>
            <a:spLocks noGrp="1"/>
          </p:cNvSpPr>
          <p:nvPr>
            <p:ph type="title"/>
          </p:nvPr>
        </p:nvSpPr>
        <p:spPr/>
        <p:txBody>
          <a:bodyPr/>
          <a:lstStyle/>
          <a:p>
            <a:r>
              <a:rPr lang="en-US" dirty="0"/>
              <a:t>How do you get system up and running?</a:t>
            </a:r>
          </a:p>
        </p:txBody>
      </p:sp>
      <p:sp>
        <p:nvSpPr>
          <p:cNvPr id="3" name="Text Placeholder 2">
            <a:extLst>
              <a:ext uri="{FF2B5EF4-FFF2-40B4-BE49-F238E27FC236}">
                <a16:creationId xmlns:a16="http://schemas.microsoft.com/office/drawing/2014/main" id="{44AA9B65-E4D3-45F9-B56F-746803BF934A}"/>
              </a:ext>
            </a:extLst>
          </p:cNvPr>
          <p:cNvSpPr>
            <a:spLocks noGrp="1"/>
          </p:cNvSpPr>
          <p:nvPr>
            <p:ph type="body" sz="quarter" idx="10"/>
          </p:nvPr>
        </p:nvSpPr>
        <p:spPr/>
        <p:txBody>
          <a:bodyPr/>
          <a:lstStyle/>
          <a:p>
            <a:r>
              <a:rPr lang="en-US" dirty="0"/>
              <a:t>Web Based Configuration</a:t>
            </a:r>
          </a:p>
        </p:txBody>
      </p:sp>
    </p:spTree>
    <p:extLst>
      <p:ext uri="{BB962C8B-B14F-4D97-AF65-F5344CB8AC3E}">
        <p14:creationId xmlns:p14="http://schemas.microsoft.com/office/powerpoint/2010/main" val="3919210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6B7F-BE66-495C-80B7-9A56C7044B0B}"/>
              </a:ext>
            </a:extLst>
          </p:cNvPr>
          <p:cNvSpPr>
            <a:spLocks noGrp="1"/>
          </p:cNvSpPr>
          <p:nvPr>
            <p:ph type="title"/>
          </p:nvPr>
        </p:nvSpPr>
        <p:spPr/>
        <p:txBody>
          <a:bodyPr/>
          <a:lstStyle/>
          <a:p>
            <a:r>
              <a:rPr lang="en-US" dirty="0"/>
              <a:t>Native Web Based Configuration</a:t>
            </a:r>
          </a:p>
        </p:txBody>
      </p:sp>
      <p:pic>
        <p:nvPicPr>
          <p:cNvPr id="5" name="Picture 4" descr="A screenshot of a cell phone&#10;&#10;Description automatically generated">
            <a:extLst>
              <a:ext uri="{FF2B5EF4-FFF2-40B4-BE49-F238E27FC236}">
                <a16:creationId xmlns:a16="http://schemas.microsoft.com/office/drawing/2014/main" id="{6D287709-0663-4217-9DD2-6790DED20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071" y="1475244"/>
            <a:ext cx="8965946" cy="4473634"/>
          </a:xfrm>
          <a:prstGeom prst="rect">
            <a:avLst/>
          </a:prstGeom>
        </p:spPr>
      </p:pic>
    </p:spTree>
    <p:extLst>
      <p:ext uri="{BB962C8B-B14F-4D97-AF65-F5344CB8AC3E}">
        <p14:creationId xmlns:p14="http://schemas.microsoft.com/office/powerpoint/2010/main" val="33991050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6B7F-BE66-495C-80B7-9A56C7044B0B}"/>
              </a:ext>
            </a:extLst>
          </p:cNvPr>
          <p:cNvSpPr>
            <a:spLocks noGrp="1"/>
          </p:cNvSpPr>
          <p:nvPr>
            <p:ph type="title"/>
          </p:nvPr>
        </p:nvSpPr>
        <p:spPr/>
        <p:txBody>
          <a:bodyPr/>
          <a:lstStyle/>
          <a:p>
            <a:r>
              <a:rPr lang="en-US" dirty="0"/>
              <a:t>Native Web Based Configuration</a:t>
            </a:r>
          </a:p>
        </p:txBody>
      </p:sp>
      <p:pic>
        <p:nvPicPr>
          <p:cNvPr id="7" name="Picture 6" descr="A screenshot of a social media post&#10;&#10;Description automatically generated">
            <a:extLst>
              <a:ext uri="{FF2B5EF4-FFF2-40B4-BE49-F238E27FC236}">
                <a16:creationId xmlns:a16="http://schemas.microsoft.com/office/drawing/2014/main" id="{207553ED-0FF7-442D-A8E6-70A4BEA7C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517" y="1474686"/>
            <a:ext cx="8917498" cy="4449460"/>
          </a:xfrm>
          <a:prstGeom prst="rect">
            <a:avLst/>
          </a:prstGeom>
        </p:spPr>
      </p:pic>
    </p:spTree>
    <p:extLst>
      <p:ext uri="{BB962C8B-B14F-4D97-AF65-F5344CB8AC3E}">
        <p14:creationId xmlns:p14="http://schemas.microsoft.com/office/powerpoint/2010/main" val="22537392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6B7F-BE66-495C-80B7-9A56C7044B0B}"/>
              </a:ext>
            </a:extLst>
          </p:cNvPr>
          <p:cNvSpPr>
            <a:spLocks noGrp="1"/>
          </p:cNvSpPr>
          <p:nvPr>
            <p:ph type="title"/>
          </p:nvPr>
        </p:nvSpPr>
        <p:spPr/>
        <p:txBody>
          <a:bodyPr/>
          <a:lstStyle/>
          <a:p>
            <a:r>
              <a:rPr lang="en-US" dirty="0"/>
              <a:t>Native Web Based Configuration</a:t>
            </a:r>
          </a:p>
        </p:txBody>
      </p:sp>
      <p:pic>
        <p:nvPicPr>
          <p:cNvPr id="9" name="Picture 8" descr="A screenshot of a cell phone&#10;&#10;Description automatically generated">
            <a:extLst>
              <a:ext uri="{FF2B5EF4-FFF2-40B4-BE49-F238E27FC236}">
                <a16:creationId xmlns:a16="http://schemas.microsoft.com/office/drawing/2014/main" id="{947D0D58-DADE-4EC6-86A4-A3EBDCA7D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968" y="1431508"/>
            <a:ext cx="9152310" cy="4566620"/>
          </a:xfrm>
          <a:prstGeom prst="rect">
            <a:avLst/>
          </a:prstGeom>
        </p:spPr>
      </p:pic>
    </p:spTree>
    <p:extLst>
      <p:ext uri="{BB962C8B-B14F-4D97-AF65-F5344CB8AC3E}">
        <p14:creationId xmlns:p14="http://schemas.microsoft.com/office/powerpoint/2010/main" val="8542635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6B7F-BE66-495C-80B7-9A56C7044B0B}"/>
              </a:ext>
            </a:extLst>
          </p:cNvPr>
          <p:cNvSpPr>
            <a:spLocks noGrp="1"/>
          </p:cNvSpPr>
          <p:nvPr>
            <p:ph type="title"/>
          </p:nvPr>
        </p:nvSpPr>
        <p:spPr/>
        <p:txBody>
          <a:bodyPr/>
          <a:lstStyle/>
          <a:p>
            <a:r>
              <a:rPr lang="en-US" dirty="0"/>
              <a:t>Native Web Based Configuration</a:t>
            </a:r>
          </a:p>
        </p:txBody>
      </p:sp>
      <p:pic>
        <p:nvPicPr>
          <p:cNvPr id="11" name="Picture 10" descr="A screenshot of a cell phone&#10;&#10;Description automatically generated">
            <a:extLst>
              <a:ext uri="{FF2B5EF4-FFF2-40B4-BE49-F238E27FC236}">
                <a16:creationId xmlns:a16="http://schemas.microsoft.com/office/drawing/2014/main" id="{5E3BB81C-E0EF-4A78-81CE-6F099223C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18" y="1447579"/>
            <a:ext cx="8976220" cy="4478760"/>
          </a:xfrm>
          <a:prstGeom prst="rect">
            <a:avLst/>
          </a:prstGeom>
        </p:spPr>
      </p:pic>
    </p:spTree>
    <p:extLst>
      <p:ext uri="{BB962C8B-B14F-4D97-AF65-F5344CB8AC3E}">
        <p14:creationId xmlns:p14="http://schemas.microsoft.com/office/powerpoint/2010/main" val="2025771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067-D301-B749-84E0-F2475EE5DFAB}"/>
              </a:ext>
            </a:extLst>
          </p:cNvPr>
          <p:cNvSpPr>
            <a:spLocks noGrp="1"/>
          </p:cNvSpPr>
          <p:nvPr>
            <p:ph type="title"/>
          </p:nvPr>
        </p:nvSpPr>
        <p:spPr/>
        <p:txBody>
          <a:bodyPr/>
          <a:lstStyle/>
          <a:p>
            <a:r>
              <a:rPr lang="en-US" dirty="0">
                <a:solidFill>
                  <a:srgbClr val="004A80"/>
                </a:solidFill>
              </a:rPr>
              <a:t>.AV Framework – Web based Configuration </a:t>
            </a:r>
          </a:p>
        </p:txBody>
      </p:sp>
      <p:pic>
        <p:nvPicPr>
          <p:cNvPr id="36" name="Picture 35">
            <a:extLst>
              <a:ext uri="{FF2B5EF4-FFF2-40B4-BE49-F238E27FC236}">
                <a16:creationId xmlns:a16="http://schemas.microsoft.com/office/drawing/2014/main" id="{FA29F5AA-75A1-4071-800D-1E3CD797FB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601" y="4433151"/>
            <a:ext cx="3608805" cy="24631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AA795207-16F1-4A21-94C4-D37B1E2507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7214" y="4433151"/>
            <a:ext cx="3608805" cy="24631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598DDED7-489E-4830-BC58-0DE5E6832347}"/>
              </a:ext>
            </a:extLst>
          </p:cNvPr>
          <p:cNvPicPr>
            <a:picLocks noChangeAspect="1"/>
          </p:cNvPicPr>
          <p:nvPr/>
        </p:nvPicPr>
        <p:blipFill>
          <a:blip r:embed="rId4"/>
          <a:stretch>
            <a:fillRect/>
          </a:stretch>
        </p:blipFill>
        <p:spPr>
          <a:xfrm>
            <a:off x="5462624" y="4906884"/>
            <a:ext cx="2591861" cy="1525076"/>
          </a:xfrm>
          <a:prstGeom prst="rect">
            <a:avLst/>
          </a:prstGeom>
        </p:spPr>
      </p:pic>
      <p:pic>
        <p:nvPicPr>
          <p:cNvPr id="39" name="Picture 38">
            <a:extLst>
              <a:ext uri="{FF2B5EF4-FFF2-40B4-BE49-F238E27FC236}">
                <a16:creationId xmlns:a16="http://schemas.microsoft.com/office/drawing/2014/main" id="{62A52A0C-88E6-4392-8EE7-1714C7A8F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67453">
            <a:off x="916912" y="2001169"/>
            <a:ext cx="5911310" cy="591131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CB3CCD06-E813-4A98-BA9E-FACDCE74E66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374" t="11604" r="4131" b="10460"/>
          <a:stretch/>
        </p:blipFill>
        <p:spPr bwMode="auto">
          <a:xfrm>
            <a:off x="2201177" y="4240906"/>
            <a:ext cx="1096188" cy="4148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DCFEE201-8572-4CAF-B18E-91F6DD5B633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6690" b="16089"/>
          <a:stretch/>
        </p:blipFill>
        <p:spPr bwMode="auto">
          <a:xfrm>
            <a:off x="1860694" y="3230544"/>
            <a:ext cx="891097" cy="7600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A8590888-E96E-4C83-AFC3-0C34AE5444B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663" t="7961" r="9840" b="9248"/>
          <a:stretch/>
        </p:blipFill>
        <p:spPr bwMode="auto">
          <a:xfrm>
            <a:off x="3084102" y="3288919"/>
            <a:ext cx="1240514" cy="82959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29D1BA7A-E884-4649-B9B5-DF0E99670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20119" y="2680321"/>
            <a:ext cx="1882410" cy="26353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9">
            <a:extLst>
              <a:ext uri="{FF2B5EF4-FFF2-40B4-BE49-F238E27FC236}">
                <a16:creationId xmlns:a16="http://schemas.microsoft.com/office/drawing/2014/main" id="{65F04DC2-811A-4E5A-BC47-AC20E3E29B92}"/>
              </a:ext>
            </a:extLst>
          </p:cNvPr>
          <p:cNvSpPr txBox="1"/>
          <p:nvPr/>
        </p:nvSpPr>
        <p:spPr>
          <a:xfrm>
            <a:off x="6313577" y="1392900"/>
            <a:ext cx="3838575" cy="2811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000000">
                    <a:lumMod val="85000"/>
                    <a:lumOff val="15000"/>
                  </a:srgbClr>
                </a:solidFill>
                <a:effectLst/>
                <a:uLnTx/>
                <a:uFillTx/>
                <a:latin typeface="FF Mark Pro Bold"/>
                <a:ea typeface="+mn-ea"/>
                <a:cs typeface="+mn-cs"/>
              </a:rPr>
              <a:t>2. Configuration UI</a:t>
            </a:r>
          </a:p>
        </p:txBody>
      </p:sp>
      <p:sp>
        <p:nvSpPr>
          <p:cNvPr id="45" name="TextBox 10">
            <a:extLst>
              <a:ext uri="{FF2B5EF4-FFF2-40B4-BE49-F238E27FC236}">
                <a16:creationId xmlns:a16="http://schemas.microsoft.com/office/drawing/2014/main" id="{502E6BB9-0EA9-475A-BFB0-7471647765DD}"/>
              </a:ext>
            </a:extLst>
          </p:cNvPr>
          <p:cNvSpPr txBox="1"/>
          <p:nvPr/>
        </p:nvSpPr>
        <p:spPr>
          <a:xfrm>
            <a:off x="6347072" y="4152048"/>
            <a:ext cx="3838575" cy="2811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000000">
                    <a:lumMod val="85000"/>
                    <a:lumOff val="15000"/>
                  </a:srgbClr>
                </a:solidFill>
                <a:effectLst/>
                <a:uLnTx/>
                <a:uFillTx/>
                <a:latin typeface="FF Mark Pro Bold"/>
                <a:ea typeface="+mn-ea"/>
                <a:cs typeface="+mn-cs"/>
              </a:rPr>
              <a:t>3. User facing UI</a:t>
            </a:r>
          </a:p>
        </p:txBody>
      </p:sp>
      <p:pic>
        <p:nvPicPr>
          <p:cNvPr id="46" name="Picture 45">
            <a:extLst>
              <a:ext uri="{FF2B5EF4-FFF2-40B4-BE49-F238E27FC236}">
                <a16:creationId xmlns:a16="http://schemas.microsoft.com/office/drawing/2014/main" id="{3B8F3096-7CCE-4873-A67F-3549AC31C734}"/>
              </a:ext>
            </a:extLst>
          </p:cNvPr>
          <p:cNvPicPr>
            <a:picLocks noChangeAspect="1"/>
          </p:cNvPicPr>
          <p:nvPr/>
        </p:nvPicPr>
        <p:blipFill>
          <a:blip r:embed="rId10"/>
          <a:stretch>
            <a:fillRect/>
          </a:stretch>
        </p:blipFill>
        <p:spPr>
          <a:xfrm>
            <a:off x="8507238" y="1854613"/>
            <a:ext cx="2462318" cy="1198507"/>
          </a:xfrm>
          <a:prstGeom prst="rect">
            <a:avLst/>
          </a:prstGeom>
        </p:spPr>
      </p:pic>
      <p:pic>
        <p:nvPicPr>
          <p:cNvPr id="47" name="Picture 46">
            <a:extLst>
              <a:ext uri="{FF2B5EF4-FFF2-40B4-BE49-F238E27FC236}">
                <a16:creationId xmlns:a16="http://schemas.microsoft.com/office/drawing/2014/main" id="{AE9EC03C-D011-436A-B42F-59049003B27C}"/>
              </a:ext>
            </a:extLst>
          </p:cNvPr>
          <p:cNvPicPr>
            <a:picLocks noChangeAspect="1"/>
          </p:cNvPicPr>
          <p:nvPr/>
        </p:nvPicPr>
        <p:blipFill>
          <a:blip r:embed="rId11"/>
          <a:stretch>
            <a:fillRect/>
          </a:stretch>
        </p:blipFill>
        <p:spPr>
          <a:xfrm>
            <a:off x="5895430" y="1855580"/>
            <a:ext cx="2491613" cy="1217920"/>
          </a:xfrm>
          <a:prstGeom prst="rect">
            <a:avLst/>
          </a:prstGeom>
        </p:spPr>
      </p:pic>
      <p:sp>
        <p:nvSpPr>
          <p:cNvPr id="48" name="TextBox 16">
            <a:extLst>
              <a:ext uri="{FF2B5EF4-FFF2-40B4-BE49-F238E27FC236}">
                <a16:creationId xmlns:a16="http://schemas.microsoft.com/office/drawing/2014/main" id="{3CC4402A-EBC3-4BC3-9B0C-8C5819D16159}"/>
              </a:ext>
            </a:extLst>
          </p:cNvPr>
          <p:cNvSpPr txBox="1"/>
          <p:nvPr/>
        </p:nvSpPr>
        <p:spPr>
          <a:xfrm>
            <a:off x="5221948" y="3164158"/>
            <a:ext cx="3838575" cy="47397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lumMod val="85000"/>
                    <a:lumOff val="15000"/>
                  </a:srgbClr>
                </a:solidFill>
                <a:effectLst/>
                <a:uLnTx/>
                <a:uFillTx/>
                <a:latin typeface="FF Mark Pro Bold"/>
                <a:ea typeface="+mn-ea"/>
                <a:cs typeface="+mn-cs"/>
              </a:rPr>
              <a:t>AVF </a:t>
            </a:r>
            <a:r>
              <a:rPr kumimoji="0" lang="en-US" sz="1400" b="1" i="0" u="none" strike="noStrike" kern="1200" cap="all" spc="0" normalizeH="0" baseline="0" noProof="0" dirty="0" err="1">
                <a:ln>
                  <a:noFill/>
                </a:ln>
                <a:solidFill>
                  <a:srgbClr val="000000">
                    <a:lumMod val="85000"/>
                    <a:lumOff val="15000"/>
                  </a:srgbClr>
                </a:solidFill>
                <a:effectLst/>
                <a:uLnTx/>
                <a:uFillTx/>
                <a:latin typeface="FF Mark Pro Bold"/>
                <a:ea typeface="+mn-ea"/>
                <a:cs typeface="+mn-cs"/>
              </a:rPr>
              <a:t>Config</a:t>
            </a:r>
            <a:endParaRPr kumimoji="0" lang="en-US" sz="1400" b="1" i="0" u="none" strike="noStrike" kern="1200" cap="all" spc="0" normalizeH="0" baseline="0" noProof="0" dirty="0">
              <a:ln>
                <a:noFill/>
              </a:ln>
              <a:solidFill>
                <a:srgbClr val="000000">
                  <a:lumMod val="85000"/>
                  <a:lumOff val="15000"/>
                </a:srgbClr>
              </a:solidFill>
              <a:effectLst/>
              <a:uLnTx/>
              <a:uFillTx/>
              <a:latin typeface="FF Mark Pro Bold"/>
              <a:ea typeface="+mn-ea"/>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lumMod val="85000"/>
                    <a:lumOff val="15000"/>
                  </a:srgbClr>
                </a:solidFill>
                <a:effectLst/>
                <a:uLnTx/>
                <a:uFillTx/>
                <a:latin typeface="FF Mark Pro Bold"/>
                <a:ea typeface="+mn-ea"/>
                <a:cs typeface="+mn-cs"/>
              </a:rPr>
              <a:t>On DMPS/VC-4/MPC3/RMC3</a:t>
            </a:r>
          </a:p>
        </p:txBody>
      </p:sp>
      <p:sp>
        <p:nvSpPr>
          <p:cNvPr id="49" name="TextBox 17">
            <a:extLst>
              <a:ext uri="{FF2B5EF4-FFF2-40B4-BE49-F238E27FC236}">
                <a16:creationId xmlns:a16="http://schemas.microsoft.com/office/drawing/2014/main" id="{CB94617A-813B-49C8-8268-F439D48B3504}"/>
              </a:ext>
            </a:extLst>
          </p:cNvPr>
          <p:cNvSpPr txBox="1"/>
          <p:nvPr/>
        </p:nvSpPr>
        <p:spPr>
          <a:xfrm>
            <a:off x="7819109" y="3162224"/>
            <a:ext cx="3838575" cy="45557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lumMod val="85000"/>
                    <a:lumOff val="15000"/>
                  </a:srgbClr>
                </a:solidFill>
                <a:effectLst/>
                <a:uLnTx/>
                <a:uFillTx/>
                <a:latin typeface="FF Mark Pro Bold"/>
                <a:ea typeface="+mn-ea"/>
                <a:cs typeface="+mn-cs"/>
              </a:rPr>
              <a:t>AVF </a:t>
            </a:r>
            <a:r>
              <a:rPr kumimoji="0" lang="en-US" sz="1400" b="1" i="0" u="none" strike="noStrike" kern="1200" cap="all" spc="0" normalizeH="0" baseline="0" noProof="0" dirty="0" err="1">
                <a:ln>
                  <a:noFill/>
                </a:ln>
                <a:solidFill>
                  <a:srgbClr val="000000">
                    <a:lumMod val="85000"/>
                    <a:lumOff val="15000"/>
                  </a:srgbClr>
                </a:solidFill>
                <a:effectLst/>
                <a:uLnTx/>
                <a:uFillTx/>
                <a:latin typeface="FF Mark Pro Bold"/>
                <a:ea typeface="+mn-ea"/>
                <a:cs typeface="+mn-cs"/>
              </a:rPr>
              <a:t>Config</a:t>
            </a:r>
            <a:endParaRPr kumimoji="0" lang="en-US" sz="1400" b="1" i="0" u="none" strike="noStrike" kern="1200" cap="all" spc="0" normalizeH="0" baseline="0" noProof="0" dirty="0">
              <a:ln>
                <a:noFill/>
              </a:ln>
              <a:solidFill>
                <a:srgbClr val="000000">
                  <a:lumMod val="85000"/>
                  <a:lumOff val="15000"/>
                </a:srgbClr>
              </a:solidFill>
              <a:effectLst/>
              <a:uLnTx/>
              <a:uFillTx/>
              <a:latin typeface="FF Mark Pro Bold"/>
              <a:ea typeface="+mn-ea"/>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lumMod val="85000"/>
                    <a:lumOff val="15000"/>
                  </a:srgbClr>
                </a:solidFill>
                <a:effectLst/>
                <a:uLnTx/>
                <a:uFillTx/>
                <a:latin typeface="FF Mark Pro Bold"/>
                <a:ea typeface="+mn-ea"/>
                <a:cs typeface="+mn-cs"/>
              </a:rPr>
              <a:t>On Mercury/AM</a:t>
            </a:r>
          </a:p>
        </p:txBody>
      </p:sp>
      <p:sp>
        <p:nvSpPr>
          <p:cNvPr id="50" name="TextBox 20">
            <a:extLst>
              <a:ext uri="{FF2B5EF4-FFF2-40B4-BE49-F238E27FC236}">
                <a16:creationId xmlns:a16="http://schemas.microsoft.com/office/drawing/2014/main" id="{7DCF7B40-1A6F-48BB-8BAD-24358A137C02}"/>
              </a:ext>
            </a:extLst>
          </p:cNvPr>
          <p:cNvSpPr txBox="1"/>
          <p:nvPr/>
        </p:nvSpPr>
        <p:spPr>
          <a:xfrm>
            <a:off x="1172085" y="1385851"/>
            <a:ext cx="3838575" cy="367216"/>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all" spc="0" normalizeH="0" baseline="0" noProof="0" dirty="0">
                <a:ln>
                  <a:noFill/>
                </a:ln>
                <a:solidFill>
                  <a:srgbClr val="000000">
                    <a:lumMod val="85000"/>
                    <a:lumOff val="15000"/>
                  </a:srgbClr>
                </a:solidFill>
                <a:effectLst/>
                <a:uLnTx/>
                <a:uFillTx/>
                <a:latin typeface="FF Mark Pro Bold"/>
                <a:cs typeface="Times New Roman" panose="02020603050405020304" pitchFamily="18" charset="0"/>
              </a:rPr>
              <a:t>1. Processor</a:t>
            </a:r>
          </a:p>
        </p:txBody>
      </p:sp>
      <p:pic>
        <p:nvPicPr>
          <p:cNvPr id="51" name="Picture 50">
            <a:extLst>
              <a:ext uri="{FF2B5EF4-FFF2-40B4-BE49-F238E27FC236}">
                <a16:creationId xmlns:a16="http://schemas.microsoft.com/office/drawing/2014/main" id="{2125A9C9-EC8A-4234-AB74-9BB21CE48B1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84501" y="3820411"/>
            <a:ext cx="744309" cy="508020"/>
          </a:xfrm>
          <a:prstGeom prst="rect">
            <a:avLst/>
          </a:prstGeom>
        </p:spPr>
      </p:pic>
      <p:pic>
        <p:nvPicPr>
          <p:cNvPr id="52" name="Picture 51">
            <a:extLst>
              <a:ext uri="{FF2B5EF4-FFF2-40B4-BE49-F238E27FC236}">
                <a16:creationId xmlns:a16="http://schemas.microsoft.com/office/drawing/2014/main" id="{F6908158-4908-4AA4-AC33-F84E37241BB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568" b="89730" l="0" r="100000"/>
                    </a14:imgEffect>
                  </a14:imgLayer>
                </a14:imgProps>
              </a:ext>
            </a:extLst>
          </a:blip>
          <a:stretch>
            <a:fillRect/>
          </a:stretch>
        </p:blipFill>
        <p:spPr>
          <a:xfrm>
            <a:off x="3615534" y="4392810"/>
            <a:ext cx="794830" cy="540601"/>
          </a:xfrm>
          <a:prstGeom prst="rect">
            <a:avLst/>
          </a:prstGeom>
        </p:spPr>
      </p:pic>
    </p:spTree>
    <p:extLst>
      <p:ext uri="{BB962C8B-B14F-4D97-AF65-F5344CB8AC3E}">
        <p14:creationId xmlns:p14="http://schemas.microsoft.com/office/powerpoint/2010/main" val="42460098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067-D301-B749-84E0-F2475EE5DFAB}"/>
              </a:ext>
            </a:extLst>
          </p:cNvPr>
          <p:cNvSpPr>
            <a:spLocks noGrp="1"/>
          </p:cNvSpPr>
          <p:nvPr>
            <p:ph type="title"/>
          </p:nvPr>
        </p:nvSpPr>
        <p:spPr/>
        <p:txBody>
          <a:bodyPr/>
          <a:lstStyle/>
          <a:p>
            <a:r>
              <a:rPr lang="en-US" dirty="0">
                <a:solidFill>
                  <a:srgbClr val="004A80"/>
                </a:solidFill>
              </a:rPr>
              <a:t>As simple as 1, 2 , 3</a:t>
            </a:r>
          </a:p>
        </p:txBody>
      </p:sp>
      <p:sp>
        <p:nvSpPr>
          <p:cNvPr id="3" name="Content Placeholder 2">
            <a:extLst>
              <a:ext uri="{FF2B5EF4-FFF2-40B4-BE49-F238E27FC236}">
                <a16:creationId xmlns:a16="http://schemas.microsoft.com/office/drawing/2014/main" id="{33F69D63-08F1-9A47-8CAC-0CB4088ABE74}"/>
              </a:ext>
            </a:extLst>
          </p:cNvPr>
          <p:cNvSpPr>
            <a:spLocks noGrp="1"/>
          </p:cNvSpPr>
          <p:nvPr>
            <p:ph idx="1"/>
          </p:nvPr>
        </p:nvSpPr>
        <p:spPr>
          <a:xfrm>
            <a:off x="342900" y="1485901"/>
            <a:ext cx="3704665" cy="4686300"/>
          </a:xfrm>
        </p:spPr>
        <p:txBody>
          <a:bodyPr>
            <a:normAutofit/>
          </a:bodyPr>
          <a:lstStyle/>
          <a:p>
            <a:pPr marL="468630" lvl="1" indent="-285750">
              <a:buFont typeface="Arial" panose="020B0604020202020204" pitchFamily="34" charset="0"/>
              <a:buChar char="•"/>
            </a:pPr>
            <a:endParaRPr lang="en-US" b="1" dirty="0"/>
          </a:p>
          <a:p>
            <a:pPr marL="468630" lvl="1" indent="-285750">
              <a:buFont typeface="Arial" panose="020B0604020202020204" pitchFamily="34" charset="0"/>
              <a:buChar char="•"/>
            </a:pPr>
            <a:r>
              <a:rPr lang="en-US" b="1" dirty="0"/>
              <a:t>Step 1 – Install </a:t>
            </a:r>
          </a:p>
          <a:p>
            <a:pPr marL="834390" lvl="2" indent="-285750">
              <a:buFont typeface="Arial" panose="020B0604020202020204" pitchFamily="34" charset="0"/>
              <a:buChar char="•"/>
            </a:pPr>
            <a:r>
              <a:rPr lang="en-US" dirty="0"/>
              <a:t>Simply install .AV Framework on an MPC3 or RMC3, add the HD-RX-4K-510-C-E as a switcher.</a:t>
            </a:r>
          </a:p>
          <a:p>
            <a:pPr marL="182880" lvl="1"/>
            <a:br>
              <a:rPr lang="en-US" dirty="0">
                <a:solidFill>
                  <a:srgbClr val="FF0000"/>
                </a:solidFill>
              </a:rPr>
            </a:br>
            <a:endParaRPr lang="en-US" dirty="0">
              <a:solidFill>
                <a:srgbClr val="FF0000"/>
              </a:solidFill>
            </a:endParaRPr>
          </a:p>
        </p:txBody>
      </p:sp>
      <p:pic>
        <p:nvPicPr>
          <p:cNvPr id="5" name="Picture 4">
            <a:extLst>
              <a:ext uri="{FF2B5EF4-FFF2-40B4-BE49-F238E27FC236}">
                <a16:creationId xmlns:a16="http://schemas.microsoft.com/office/drawing/2014/main" id="{2C7787F7-3F3C-4A97-9F59-4224AD3850D8}"/>
              </a:ext>
            </a:extLst>
          </p:cNvPr>
          <p:cNvPicPr>
            <a:picLocks noChangeAspect="1"/>
          </p:cNvPicPr>
          <p:nvPr/>
        </p:nvPicPr>
        <p:blipFill>
          <a:blip r:embed="rId2"/>
          <a:stretch>
            <a:fillRect/>
          </a:stretch>
        </p:blipFill>
        <p:spPr>
          <a:xfrm>
            <a:off x="6218830" y="1708408"/>
            <a:ext cx="4554488" cy="3800988"/>
          </a:xfrm>
          <a:prstGeom prst="rect">
            <a:avLst/>
          </a:prstGeom>
        </p:spPr>
      </p:pic>
      <p:sp>
        <p:nvSpPr>
          <p:cNvPr id="6" name="Rectangle 5">
            <a:extLst>
              <a:ext uri="{FF2B5EF4-FFF2-40B4-BE49-F238E27FC236}">
                <a16:creationId xmlns:a16="http://schemas.microsoft.com/office/drawing/2014/main" id="{696DF943-3DFD-4160-92BB-15AF1F2B0390}"/>
              </a:ext>
            </a:extLst>
          </p:cNvPr>
          <p:cNvSpPr/>
          <p:nvPr/>
        </p:nvSpPr>
        <p:spPr>
          <a:xfrm>
            <a:off x="4795263" y="4447309"/>
            <a:ext cx="2102427" cy="488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1. Install the Hardware</a:t>
            </a:r>
          </a:p>
        </p:txBody>
      </p:sp>
    </p:spTree>
    <p:extLst>
      <p:ext uri="{BB962C8B-B14F-4D97-AF65-F5344CB8AC3E}">
        <p14:creationId xmlns:p14="http://schemas.microsoft.com/office/powerpoint/2010/main" val="24776145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M Lite™ and DMPS Lite™ Simple AV Solutions - Learn More">
            <a:hlinkClick r:id="" action="ppaction://media"/>
            <a:extLst>
              <a:ext uri="{FF2B5EF4-FFF2-40B4-BE49-F238E27FC236}">
                <a16:creationId xmlns:a16="http://schemas.microsoft.com/office/drawing/2014/main" id="{B21E89D6-DDF5-4CAE-B9FE-B94071F5BC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8638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067-D301-B749-84E0-F2475EE5DFAB}"/>
              </a:ext>
            </a:extLst>
          </p:cNvPr>
          <p:cNvSpPr>
            <a:spLocks noGrp="1"/>
          </p:cNvSpPr>
          <p:nvPr>
            <p:ph type="title"/>
          </p:nvPr>
        </p:nvSpPr>
        <p:spPr/>
        <p:txBody>
          <a:bodyPr/>
          <a:lstStyle/>
          <a:p>
            <a:r>
              <a:rPr lang="en-US" dirty="0">
                <a:solidFill>
                  <a:srgbClr val="004A80"/>
                </a:solidFill>
              </a:rPr>
              <a:t>As simple as 1, 2 , 3</a:t>
            </a:r>
          </a:p>
        </p:txBody>
      </p:sp>
      <p:sp>
        <p:nvSpPr>
          <p:cNvPr id="3" name="Content Placeholder 2">
            <a:extLst>
              <a:ext uri="{FF2B5EF4-FFF2-40B4-BE49-F238E27FC236}">
                <a16:creationId xmlns:a16="http://schemas.microsoft.com/office/drawing/2014/main" id="{33F69D63-08F1-9A47-8CAC-0CB4088ABE74}"/>
              </a:ext>
            </a:extLst>
          </p:cNvPr>
          <p:cNvSpPr>
            <a:spLocks noGrp="1"/>
          </p:cNvSpPr>
          <p:nvPr>
            <p:ph idx="1"/>
          </p:nvPr>
        </p:nvSpPr>
        <p:spPr>
          <a:xfrm>
            <a:off x="342900" y="1485901"/>
            <a:ext cx="3704665" cy="4686300"/>
          </a:xfrm>
        </p:spPr>
        <p:txBody>
          <a:bodyPr/>
          <a:lstStyle/>
          <a:p>
            <a:pPr marL="468630" lvl="1" indent="-285750">
              <a:buFont typeface="Arial" panose="020B0604020202020204" pitchFamily="34" charset="0"/>
              <a:buChar char="•"/>
            </a:pPr>
            <a:endParaRPr lang="en-US" b="1" dirty="0"/>
          </a:p>
          <a:p>
            <a:pPr marL="468630" lvl="1" indent="-285750">
              <a:buFont typeface="Arial" panose="020B0604020202020204" pitchFamily="34" charset="0"/>
              <a:buChar char="•"/>
            </a:pPr>
            <a:r>
              <a:rPr lang="en-US" b="1" dirty="0"/>
              <a:t>Step 2 - Configure</a:t>
            </a:r>
          </a:p>
          <a:p>
            <a:pPr marL="834390" lvl="2" indent="-285750">
              <a:buFont typeface="Arial" panose="020B0604020202020204" pitchFamily="34" charset="0"/>
              <a:buChar char="•"/>
            </a:pPr>
            <a:r>
              <a:rPr lang="en-US" dirty="0"/>
              <a:t>Configure the A/ V Routing </a:t>
            </a:r>
          </a:p>
          <a:p>
            <a:pPr marL="182880" lvl="1"/>
            <a:br>
              <a:rPr lang="en-US" dirty="0">
                <a:solidFill>
                  <a:srgbClr val="FF0000"/>
                </a:solidFill>
              </a:rPr>
            </a:br>
            <a:endParaRPr lang="en-US" dirty="0">
              <a:solidFill>
                <a:srgbClr val="FF0000"/>
              </a:solidFill>
            </a:endParaRPr>
          </a:p>
        </p:txBody>
      </p:sp>
      <p:pic>
        <p:nvPicPr>
          <p:cNvPr id="5" name="Picture 4">
            <a:extLst>
              <a:ext uri="{FF2B5EF4-FFF2-40B4-BE49-F238E27FC236}">
                <a16:creationId xmlns:a16="http://schemas.microsoft.com/office/drawing/2014/main" id="{BB3CD836-FA8C-4262-914E-E6DFC16DA467}"/>
              </a:ext>
            </a:extLst>
          </p:cNvPr>
          <p:cNvPicPr>
            <a:picLocks noChangeAspect="1"/>
          </p:cNvPicPr>
          <p:nvPr/>
        </p:nvPicPr>
        <p:blipFill>
          <a:blip r:embed="rId2"/>
          <a:stretch>
            <a:fillRect/>
          </a:stretch>
        </p:blipFill>
        <p:spPr>
          <a:xfrm>
            <a:off x="5322628" y="1548067"/>
            <a:ext cx="6281318" cy="4563910"/>
          </a:xfrm>
          <a:prstGeom prst="rect">
            <a:avLst/>
          </a:prstGeom>
        </p:spPr>
      </p:pic>
      <p:sp>
        <p:nvSpPr>
          <p:cNvPr id="6" name="Rectangle 5">
            <a:extLst>
              <a:ext uri="{FF2B5EF4-FFF2-40B4-BE49-F238E27FC236}">
                <a16:creationId xmlns:a16="http://schemas.microsoft.com/office/drawing/2014/main" id="{5CE842CB-108C-4378-963B-1CCEA4816B40}"/>
              </a:ext>
            </a:extLst>
          </p:cNvPr>
          <p:cNvSpPr/>
          <p:nvPr/>
        </p:nvSpPr>
        <p:spPr>
          <a:xfrm>
            <a:off x="3409546" y="3829051"/>
            <a:ext cx="2102427" cy="488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2. Configure A/V Routing</a:t>
            </a:r>
          </a:p>
        </p:txBody>
      </p:sp>
    </p:spTree>
    <p:extLst>
      <p:ext uri="{BB962C8B-B14F-4D97-AF65-F5344CB8AC3E}">
        <p14:creationId xmlns:p14="http://schemas.microsoft.com/office/powerpoint/2010/main" val="32541354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067-D301-B749-84E0-F2475EE5DFAB}"/>
              </a:ext>
            </a:extLst>
          </p:cNvPr>
          <p:cNvSpPr>
            <a:spLocks noGrp="1"/>
          </p:cNvSpPr>
          <p:nvPr>
            <p:ph type="title"/>
          </p:nvPr>
        </p:nvSpPr>
        <p:spPr/>
        <p:txBody>
          <a:bodyPr/>
          <a:lstStyle/>
          <a:p>
            <a:r>
              <a:rPr lang="en-US" dirty="0">
                <a:solidFill>
                  <a:srgbClr val="004A80"/>
                </a:solidFill>
              </a:rPr>
              <a:t>As simple as 1, 2 , 3</a:t>
            </a:r>
          </a:p>
        </p:txBody>
      </p:sp>
      <p:sp>
        <p:nvSpPr>
          <p:cNvPr id="3" name="Content Placeholder 2">
            <a:extLst>
              <a:ext uri="{FF2B5EF4-FFF2-40B4-BE49-F238E27FC236}">
                <a16:creationId xmlns:a16="http://schemas.microsoft.com/office/drawing/2014/main" id="{33F69D63-08F1-9A47-8CAC-0CB4088ABE74}"/>
              </a:ext>
            </a:extLst>
          </p:cNvPr>
          <p:cNvSpPr>
            <a:spLocks noGrp="1"/>
          </p:cNvSpPr>
          <p:nvPr>
            <p:ph idx="1"/>
          </p:nvPr>
        </p:nvSpPr>
        <p:spPr>
          <a:xfrm>
            <a:off x="342900" y="1485901"/>
            <a:ext cx="3704665" cy="4686300"/>
          </a:xfrm>
        </p:spPr>
        <p:txBody>
          <a:bodyPr/>
          <a:lstStyle/>
          <a:p>
            <a:pPr marL="468630" lvl="1" indent="-285750">
              <a:buFont typeface="Arial" panose="020B0604020202020204" pitchFamily="34" charset="0"/>
              <a:buChar char="•"/>
            </a:pPr>
            <a:endParaRPr lang="en-US" b="1" dirty="0"/>
          </a:p>
          <a:p>
            <a:pPr marL="468630" lvl="1" indent="-285750">
              <a:buFont typeface="Arial" panose="020B0604020202020204" pitchFamily="34" charset="0"/>
              <a:buChar char="•"/>
            </a:pPr>
            <a:r>
              <a:rPr lang="en-US" b="1" dirty="0"/>
              <a:t>Step 3 – Deploy</a:t>
            </a:r>
          </a:p>
          <a:p>
            <a:pPr marL="834390" lvl="2" indent="-285750">
              <a:buFont typeface="Arial" panose="020B0604020202020204" pitchFamily="34" charset="0"/>
              <a:buChar char="•"/>
            </a:pPr>
            <a:r>
              <a:rPr lang="en-US" dirty="0"/>
              <a:t>Your ready to go!</a:t>
            </a:r>
            <a:br>
              <a:rPr lang="en-US" dirty="0"/>
            </a:br>
            <a:r>
              <a:rPr lang="en-US" dirty="0"/>
              <a:t>Pick a source and start sharing.</a:t>
            </a:r>
          </a:p>
          <a:p>
            <a:pPr marL="834390" lvl="2" indent="-285750">
              <a:buFont typeface="Arial" panose="020B0604020202020204" pitchFamily="34" charset="0"/>
              <a:buChar char="•"/>
            </a:pPr>
            <a:r>
              <a:rPr lang="en-US" dirty="0"/>
              <a:t>AV Framework v6.2</a:t>
            </a:r>
          </a:p>
          <a:p>
            <a:pPr marL="182880" lvl="1"/>
            <a:br>
              <a:rPr lang="en-US" dirty="0">
                <a:solidFill>
                  <a:srgbClr val="FF0000"/>
                </a:solidFill>
              </a:rPr>
            </a:br>
            <a:endParaRPr lang="en-US" dirty="0">
              <a:solidFill>
                <a:srgbClr val="FF0000"/>
              </a:solidFill>
            </a:endParaRPr>
          </a:p>
        </p:txBody>
      </p:sp>
      <p:pic>
        <p:nvPicPr>
          <p:cNvPr id="2" name="Picture 1">
            <a:extLst>
              <a:ext uri="{FF2B5EF4-FFF2-40B4-BE49-F238E27FC236}">
                <a16:creationId xmlns:a16="http://schemas.microsoft.com/office/drawing/2014/main" id="{F2A7423A-D7D0-4FC0-8706-8FFE6715AFF8}"/>
              </a:ext>
            </a:extLst>
          </p:cNvPr>
          <p:cNvPicPr>
            <a:picLocks noChangeAspect="1"/>
          </p:cNvPicPr>
          <p:nvPr/>
        </p:nvPicPr>
        <p:blipFill>
          <a:blip r:embed="rId3"/>
          <a:stretch>
            <a:fillRect/>
          </a:stretch>
        </p:blipFill>
        <p:spPr>
          <a:xfrm>
            <a:off x="6287068" y="1645812"/>
            <a:ext cx="5217763" cy="3566375"/>
          </a:xfrm>
          <a:prstGeom prst="rect">
            <a:avLst/>
          </a:prstGeom>
        </p:spPr>
      </p:pic>
      <p:sp>
        <p:nvSpPr>
          <p:cNvPr id="9" name="Rectangle 8">
            <a:extLst>
              <a:ext uri="{FF2B5EF4-FFF2-40B4-BE49-F238E27FC236}">
                <a16:creationId xmlns:a16="http://schemas.microsoft.com/office/drawing/2014/main" id="{464D843D-F3FD-4C19-A26D-040EDAC5174B}"/>
              </a:ext>
            </a:extLst>
          </p:cNvPr>
          <p:cNvSpPr/>
          <p:nvPr/>
        </p:nvSpPr>
        <p:spPr>
          <a:xfrm>
            <a:off x="4610549" y="4246143"/>
            <a:ext cx="2102427" cy="488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3. Deploy the System</a:t>
            </a:r>
          </a:p>
        </p:txBody>
      </p:sp>
    </p:spTree>
    <p:extLst>
      <p:ext uri="{BB962C8B-B14F-4D97-AF65-F5344CB8AC3E}">
        <p14:creationId xmlns:p14="http://schemas.microsoft.com/office/powerpoint/2010/main" val="4846488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05E5-15DD-4E6C-AC11-0D06808702A1}"/>
              </a:ext>
            </a:extLst>
          </p:cNvPr>
          <p:cNvSpPr>
            <a:spLocks noGrp="1"/>
          </p:cNvSpPr>
          <p:nvPr>
            <p:ph type="title"/>
          </p:nvPr>
        </p:nvSpPr>
        <p:spPr/>
        <p:txBody>
          <a:bodyPr/>
          <a:lstStyle/>
          <a:p>
            <a:r>
              <a:rPr lang="en-US" dirty="0"/>
              <a:t>Applications</a:t>
            </a:r>
          </a:p>
        </p:txBody>
      </p:sp>
      <p:sp>
        <p:nvSpPr>
          <p:cNvPr id="3" name="Text Placeholder 2">
            <a:extLst>
              <a:ext uri="{FF2B5EF4-FFF2-40B4-BE49-F238E27FC236}">
                <a16:creationId xmlns:a16="http://schemas.microsoft.com/office/drawing/2014/main" id="{44AA9B65-E4D3-45F9-B56F-746803BF934A}"/>
              </a:ext>
            </a:extLst>
          </p:cNvPr>
          <p:cNvSpPr>
            <a:spLocks noGrp="1"/>
          </p:cNvSpPr>
          <p:nvPr>
            <p:ph type="body" sz="quarter" idx="10"/>
          </p:nvPr>
        </p:nvSpPr>
        <p:spPr/>
        <p:txBody>
          <a:bodyPr/>
          <a:lstStyle/>
          <a:p>
            <a:r>
              <a:rPr lang="en-US" dirty="0"/>
              <a:t>Vertical Markets</a:t>
            </a:r>
          </a:p>
        </p:txBody>
      </p:sp>
    </p:spTree>
    <p:extLst>
      <p:ext uri="{BB962C8B-B14F-4D97-AF65-F5344CB8AC3E}">
        <p14:creationId xmlns:p14="http://schemas.microsoft.com/office/powerpoint/2010/main" val="11975638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067-D301-B749-84E0-F2475EE5DFAB}"/>
              </a:ext>
            </a:extLst>
          </p:cNvPr>
          <p:cNvSpPr>
            <a:spLocks noGrp="1"/>
          </p:cNvSpPr>
          <p:nvPr>
            <p:ph type="title"/>
          </p:nvPr>
        </p:nvSpPr>
        <p:spPr/>
        <p:txBody>
          <a:bodyPr/>
          <a:lstStyle/>
          <a:p>
            <a:r>
              <a:rPr lang="en-US" b="1" dirty="0"/>
              <a:t>Applications: </a:t>
            </a:r>
            <a:r>
              <a:rPr lang="en-US" dirty="0"/>
              <a:t>Education</a:t>
            </a:r>
          </a:p>
        </p:txBody>
      </p:sp>
      <p:sp>
        <p:nvSpPr>
          <p:cNvPr id="3" name="Content Placeholder 2">
            <a:extLst>
              <a:ext uri="{FF2B5EF4-FFF2-40B4-BE49-F238E27FC236}">
                <a16:creationId xmlns:a16="http://schemas.microsoft.com/office/drawing/2014/main" id="{33F69D63-08F1-9A47-8CAC-0CB4088ABE74}"/>
              </a:ext>
            </a:extLst>
          </p:cNvPr>
          <p:cNvSpPr>
            <a:spLocks noGrp="1"/>
          </p:cNvSpPr>
          <p:nvPr>
            <p:ph idx="1"/>
          </p:nvPr>
        </p:nvSpPr>
        <p:spPr>
          <a:xfrm>
            <a:off x="342900" y="1485901"/>
            <a:ext cx="3704665" cy="4686300"/>
          </a:xfrm>
        </p:spPr>
        <p:txBody>
          <a:bodyPr/>
          <a:lstStyle/>
          <a:p>
            <a:pPr marL="468630" lvl="1" indent="-285750">
              <a:buFont typeface="Arial" panose="020B0604020202020204" pitchFamily="34" charset="0"/>
              <a:buChar char="•"/>
            </a:pPr>
            <a:r>
              <a:rPr lang="en-US" b="1" dirty="0"/>
              <a:t>Classrooms</a:t>
            </a:r>
          </a:p>
          <a:p>
            <a:pPr marL="468630" lvl="1" indent="-285750">
              <a:buFont typeface="Arial" panose="020B0604020202020204" pitchFamily="34" charset="0"/>
              <a:buChar char="•"/>
            </a:pPr>
            <a:r>
              <a:rPr lang="en-US" dirty="0"/>
              <a:t>Lounges</a:t>
            </a:r>
          </a:p>
          <a:p>
            <a:pPr marL="468630" lvl="1" indent="-285750">
              <a:buFont typeface="Arial" panose="020B0604020202020204" pitchFamily="34" charset="0"/>
              <a:buChar char="•"/>
            </a:pPr>
            <a:r>
              <a:rPr lang="en-US" dirty="0"/>
              <a:t>Training rooms</a:t>
            </a:r>
          </a:p>
          <a:p>
            <a:pPr marL="468630" lvl="1" indent="-285750">
              <a:buFont typeface="Arial" panose="020B0604020202020204" pitchFamily="34" charset="0"/>
              <a:buChar char="•"/>
            </a:pPr>
            <a:r>
              <a:rPr lang="en-US" dirty="0"/>
              <a:t>Common spaces</a:t>
            </a:r>
          </a:p>
          <a:p>
            <a:pPr marL="468630" lvl="1" indent="-285750">
              <a:buFont typeface="Arial" panose="020B0604020202020204" pitchFamily="34" charset="0"/>
              <a:buChar char="•"/>
            </a:pPr>
            <a:r>
              <a:rPr lang="en-US" b="1" dirty="0"/>
              <a:t>Faculty and student meeting rooms</a:t>
            </a:r>
          </a:p>
        </p:txBody>
      </p:sp>
      <p:pic>
        <p:nvPicPr>
          <p:cNvPr id="7" name="Picture Placeholder 6">
            <a:extLst>
              <a:ext uri="{FF2B5EF4-FFF2-40B4-BE49-F238E27FC236}">
                <a16:creationId xmlns:a16="http://schemas.microsoft.com/office/drawing/2014/main" id="{F088DDA8-BB85-704A-AAC4-6522E2B830E5}"/>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p:blipFill>
        <p:spPr>
          <a:xfrm>
            <a:off x="4351587" y="2020865"/>
            <a:ext cx="7443153" cy="3616372"/>
          </a:xfrm>
        </p:spPr>
      </p:pic>
      <p:pic>
        <p:nvPicPr>
          <p:cNvPr id="9" name="Graphic 8">
            <a:extLst>
              <a:ext uri="{FF2B5EF4-FFF2-40B4-BE49-F238E27FC236}">
                <a16:creationId xmlns:a16="http://schemas.microsoft.com/office/drawing/2014/main" id="{478328C9-18F5-FE40-853D-DBF09045A2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7843" y="440765"/>
            <a:ext cx="1031257" cy="715681"/>
          </a:xfrm>
          <a:prstGeom prst="rect">
            <a:avLst/>
          </a:prstGeom>
        </p:spPr>
      </p:pic>
    </p:spTree>
    <p:extLst>
      <p:ext uri="{BB962C8B-B14F-4D97-AF65-F5344CB8AC3E}">
        <p14:creationId xmlns:p14="http://schemas.microsoft.com/office/powerpoint/2010/main" val="20874343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067-D301-B749-84E0-F2475EE5DFAB}"/>
              </a:ext>
            </a:extLst>
          </p:cNvPr>
          <p:cNvSpPr>
            <a:spLocks noGrp="1"/>
          </p:cNvSpPr>
          <p:nvPr>
            <p:ph type="title"/>
          </p:nvPr>
        </p:nvSpPr>
        <p:spPr/>
        <p:txBody>
          <a:bodyPr/>
          <a:lstStyle/>
          <a:p>
            <a:r>
              <a:rPr lang="en-US" b="1" dirty="0"/>
              <a:t>Applications: </a:t>
            </a:r>
            <a:r>
              <a:rPr lang="en-US" dirty="0"/>
              <a:t>Enterprise</a:t>
            </a:r>
          </a:p>
        </p:txBody>
      </p:sp>
      <p:sp>
        <p:nvSpPr>
          <p:cNvPr id="3" name="Content Placeholder 2">
            <a:extLst>
              <a:ext uri="{FF2B5EF4-FFF2-40B4-BE49-F238E27FC236}">
                <a16:creationId xmlns:a16="http://schemas.microsoft.com/office/drawing/2014/main" id="{33F69D63-08F1-9A47-8CAC-0CB4088ABE74}"/>
              </a:ext>
            </a:extLst>
          </p:cNvPr>
          <p:cNvSpPr>
            <a:spLocks noGrp="1"/>
          </p:cNvSpPr>
          <p:nvPr>
            <p:ph idx="1"/>
          </p:nvPr>
        </p:nvSpPr>
        <p:spPr>
          <a:xfrm>
            <a:off x="342900" y="1485901"/>
            <a:ext cx="3704665" cy="4686300"/>
          </a:xfrm>
        </p:spPr>
        <p:txBody>
          <a:bodyPr/>
          <a:lstStyle/>
          <a:p>
            <a:pPr marL="468630" lvl="1" indent="-285750">
              <a:buFont typeface="Arial" panose="020B0604020202020204" pitchFamily="34" charset="0"/>
              <a:buChar char="•"/>
            </a:pPr>
            <a:r>
              <a:rPr lang="en-US" b="1" dirty="0"/>
              <a:t>Meeting rooms</a:t>
            </a:r>
          </a:p>
          <a:p>
            <a:pPr marL="468630" lvl="1" indent="-285750">
              <a:buFont typeface="Arial" panose="020B0604020202020204" pitchFamily="34" charset="0"/>
              <a:buChar char="•"/>
            </a:pPr>
            <a:r>
              <a:rPr lang="en-US" dirty="0"/>
              <a:t>Huddle rooms</a:t>
            </a:r>
          </a:p>
          <a:p>
            <a:pPr marL="468630" lvl="1" indent="-285750">
              <a:buFont typeface="Arial" panose="020B0604020202020204" pitchFamily="34" charset="0"/>
              <a:buChar char="•"/>
            </a:pPr>
            <a:r>
              <a:rPr lang="en-US" dirty="0"/>
              <a:t>Open presentation spaces</a:t>
            </a:r>
          </a:p>
          <a:p>
            <a:pPr marL="468630" lvl="1" indent="-285750">
              <a:buFont typeface="Arial" panose="020B0604020202020204" pitchFamily="34" charset="0"/>
              <a:buChar char="•"/>
            </a:pPr>
            <a:r>
              <a:rPr lang="en-US" dirty="0"/>
              <a:t>Conference rooms</a:t>
            </a:r>
          </a:p>
          <a:p>
            <a:pPr marL="468630" lvl="1" indent="-285750">
              <a:buFont typeface="Arial" panose="020B0604020202020204" pitchFamily="34" charset="0"/>
              <a:buChar char="•"/>
            </a:pPr>
            <a:r>
              <a:rPr lang="en-US" b="1" dirty="0"/>
              <a:t>Cafeterias</a:t>
            </a:r>
          </a:p>
        </p:txBody>
      </p:sp>
      <p:pic>
        <p:nvPicPr>
          <p:cNvPr id="7" name="Picture Placeholder 6">
            <a:extLst>
              <a:ext uri="{FF2B5EF4-FFF2-40B4-BE49-F238E27FC236}">
                <a16:creationId xmlns:a16="http://schemas.microsoft.com/office/drawing/2014/main" id="{F088DDA8-BB85-704A-AAC4-6522E2B830E5}"/>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p:blipFill>
        <p:spPr>
          <a:xfrm>
            <a:off x="4038053" y="1923244"/>
            <a:ext cx="7756688" cy="3334555"/>
          </a:xfrm>
        </p:spPr>
      </p:pic>
      <p:pic>
        <p:nvPicPr>
          <p:cNvPr id="9" name="Graphic 8">
            <a:extLst>
              <a:ext uri="{FF2B5EF4-FFF2-40B4-BE49-F238E27FC236}">
                <a16:creationId xmlns:a16="http://schemas.microsoft.com/office/drawing/2014/main" id="{478328C9-18F5-FE40-853D-DBF09045A2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60295" y="440765"/>
            <a:ext cx="746353" cy="715681"/>
          </a:xfrm>
          <a:prstGeom prst="rect">
            <a:avLst/>
          </a:prstGeom>
        </p:spPr>
      </p:pic>
    </p:spTree>
    <p:extLst>
      <p:ext uri="{BB962C8B-B14F-4D97-AF65-F5344CB8AC3E}">
        <p14:creationId xmlns:p14="http://schemas.microsoft.com/office/powerpoint/2010/main" val="31179222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067-D301-B749-84E0-F2475EE5DFAB}"/>
              </a:ext>
            </a:extLst>
          </p:cNvPr>
          <p:cNvSpPr>
            <a:spLocks noGrp="1"/>
          </p:cNvSpPr>
          <p:nvPr>
            <p:ph type="title"/>
          </p:nvPr>
        </p:nvSpPr>
        <p:spPr/>
        <p:txBody>
          <a:bodyPr/>
          <a:lstStyle/>
          <a:p>
            <a:r>
              <a:rPr lang="en-US" b="1" dirty="0"/>
              <a:t>Applications: </a:t>
            </a:r>
            <a:r>
              <a:rPr lang="en-US" dirty="0"/>
              <a:t>Government</a:t>
            </a:r>
          </a:p>
        </p:txBody>
      </p:sp>
      <p:sp>
        <p:nvSpPr>
          <p:cNvPr id="3" name="Content Placeholder 2">
            <a:extLst>
              <a:ext uri="{FF2B5EF4-FFF2-40B4-BE49-F238E27FC236}">
                <a16:creationId xmlns:a16="http://schemas.microsoft.com/office/drawing/2014/main" id="{33F69D63-08F1-9A47-8CAC-0CB4088ABE74}"/>
              </a:ext>
            </a:extLst>
          </p:cNvPr>
          <p:cNvSpPr>
            <a:spLocks noGrp="1"/>
          </p:cNvSpPr>
          <p:nvPr>
            <p:ph idx="1"/>
          </p:nvPr>
        </p:nvSpPr>
        <p:spPr>
          <a:xfrm>
            <a:off x="342900" y="1485901"/>
            <a:ext cx="3704665" cy="4686300"/>
          </a:xfrm>
        </p:spPr>
        <p:txBody>
          <a:bodyPr/>
          <a:lstStyle/>
          <a:p>
            <a:pPr marL="468630" lvl="1" indent="-285750">
              <a:buFont typeface="Arial" panose="020B0604020202020204" pitchFamily="34" charset="0"/>
              <a:buChar char="•"/>
            </a:pPr>
            <a:r>
              <a:rPr lang="en-US" dirty="0"/>
              <a:t>Meeting rooms</a:t>
            </a:r>
          </a:p>
          <a:p>
            <a:pPr marL="468630" lvl="1" indent="-285750">
              <a:buFont typeface="Arial" panose="020B0604020202020204" pitchFamily="34" charset="0"/>
              <a:buChar char="•"/>
            </a:pPr>
            <a:r>
              <a:rPr lang="en-US" dirty="0"/>
              <a:t>Huddle rooms </a:t>
            </a:r>
            <a:br>
              <a:rPr lang="en-US" dirty="0"/>
            </a:br>
            <a:r>
              <a:rPr lang="en-US" dirty="0"/>
              <a:t>and spaces</a:t>
            </a:r>
          </a:p>
          <a:p>
            <a:pPr marL="468630" lvl="1" indent="-285750">
              <a:buFont typeface="Arial" panose="020B0604020202020204" pitchFamily="34" charset="0"/>
              <a:buChar char="•"/>
            </a:pPr>
            <a:r>
              <a:rPr lang="en-US" dirty="0"/>
              <a:t>Courtrooms</a:t>
            </a:r>
            <a:r>
              <a:rPr lang="en-US" dirty="0">
                <a:solidFill>
                  <a:schemeClr val="tx1">
                    <a:lumMod val="75000"/>
                  </a:schemeClr>
                </a:solidFill>
              </a:rPr>
              <a:t>(Simple)</a:t>
            </a:r>
          </a:p>
          <a:p>
            <a:pPr marL="468630" lvl="1" indent="-285750">
              <a:buFont typeface="Arial" panose="020B0604020202020204" pitchFamily="34" charset="0"/>
              <a:buChar char="•"/>
            </a:pPr>
            <a:r>
              <a:rPr lang="en-US" dirty="0"/>
              <a:t>Council rooms</a:t>
            </a:r>
          </a:p>
          <a:p>
            <a:pPr marL="468630" lvl="1" indent="-285750">
              <a:buFont typeface="Arial" panose="020B0604020202020204" pitchFamily="34" charset="0"/>
              <a:buChar char="•"/>
            </a:pPr>
            <a:r>
              <a:rPr lang="en-US" b="1" dirty="0"/>
              <a:t>Small briefing rooms</a:t>
            </a:r>
          </a:p>
          <a:p>
            <a:pPr marL="468630" lvl="1" indent="-285750">
              <a:buFont typeface="Arial" panose="020B0604020202020204" pitchFamily="34" charset="0"/>
              <a:buChar char="•"/>
            </a:pPr>
            <a:r>
              <a:rPr lang="en-US" dirty="0"/>
              <a:t>Presentation rooms</a:t>
            </a:r>
          </a:p>
        </p:txBody>
      </p:sp>
      <p:pic>
        <p:nvPicPr>
          <p:cNvPr id="7" name="Picture Placeholder 6">
            <a:extLst>
              <a:ext uri="{FF2B5EF4-FFF2-40B4-BE49-F238E27FC236}">
                <a16:creationId xmlns:a16="http://schemas.microsoft.com/office/drawing/2014/main" id="{F088DDA8-BB85-704A-AAC4-6522E2B830E5}"/>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p:blipFill>
        <p:spPr>
          <a:xfrm>
            <a:off x="3871703" y="2126246"/>
            <a:ext cx="7923038" cy="3245853"/>
          </a:xfrm>
        </p:spPr>
      </p:pic>
      <p:pic>
        <p:nvPicPr>
          <p:cNvPr id="9" name="Graphic 8">
            <a:extLst>
              <a:ext uri="{FF2B5EF4-FFF2-40B4-BE49-F238E27FC236}">
                <a16:creationId xmlns:a16="http://schemas.microsoft.com/office/drawing/2014/main" id="{478328C9-18F5-FE40-853D-DBF09045A2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60295" y="442844"/>
            <a:ext cx="746353" cy="711523"/>
          </a:xfrm>
          <a:prstGeom prst="rect">
            <a:avLst/>
          </a:prstGeom>
        </p:spPr>
      </p:pic>
    </p:spTree>
    <p:extLst>
      <p:ext uri="{BB962C8B-B14F-4D97-AF65-F5344CB8AC3E}">
        <p14:creationId xmlns:p14="http://schemas.microsoft.com/office/powerpoint/2010/main" val="9969404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067-D301-B749-84E0-F2475EE5DFAB}"/>
              </a:ext>
            </a:extLst>
          </p:cNvPr>
          <p:cNvSpPr>
            <a:spLocks noGrp="1"/>
          </p:cNvSpPr>
          <p:nvPr>
            <p:ph type="title"/>
          </p:nvPr>
        </p:nvSpPr>
        <p:spPr/>
        <p:txBody>
          <a:bodyPr/>
          <a:lstStyle/>
          <a:p>
            <a:r>
              <a:rPr lang="en-US" b="1" dirty="0"/>
              <a:t>Applications: </a:t>
            </a:r>
            <a:r>
              <a:rPr lang="en-US" dirty="0">
                <a:solidFill>
                  <a:srgbClr val="004A80"/>
                </a:solidFill>
              </a:rPr>
              <a:t>Retail</a:t>
            </a:r>
          </a:p>
        </p:txBody>
      </p:sp>
      <p:sp>
        <p:nvSpPr>
          <p:cNvPr id="3" name="Content Placeholder 2">
            <a:extLst>
              <a:ext uri="{FF2B5EF4-FFF2-40B4-BE49-F238E27FC236}">
                <a16:creationId xmlns:a16="http://schemas.microsoft.com/office/drawing/2014/main" id="{33F69D63-08F1-9A47-8CAC-0CB4088ABE74}"/>
              </a:ext>
            </a:extLst>
          </p:cNvPr>
          <p:cNvSpPr>
            <a:spLocks noGrp="1"/>
          </p:cNvSpPr>
          <p:nvPr>
            <p:ph idx="1"/>
          </p:nvPr>
        </p:nvSpPr>
        <p:spPr>
          <a:xfrm>
            <a:off x="342900" y="1485901"/>
            <a:ext cx="3704665" cy="4686300"/>
          </a:xfrm>
        </p:spPr>
        <p:txBody>
          <a:bodyPr/>
          <a:lstStyle/>
          <a:p>
            <a:pPr marL="468630" lvl="1" indent="-285750">
              <a:buFont typeface="Arial" panose="020B0604020202020204" pitchFamily="34" charset="0"/>
              <a:buChar char="•"/>
            </a:pPr>
            <a:r>
              <a:rPr lang="en-US" dirty="0"/>
              <a:t>Shop Front </a:t>
            </a:r>
          </a:p>
          <a:p>
            <a:pPr marL="468630" lvl="1" indent="-285750">
              <a:buFont typeface="Arial" panose="020B0604020202020204" pitchFamily="34" charset="0"/>
              <a:buChar char="•"/>
            </a:pPr>
            <a:r>
              <a:rPr lang="en-US" dirty="0"/>
              <a:t>Directories (Kiosks)</a:t>
            </a:r>
          </a:p>
          <a:p>
            <a:pPr marL="468630" lvl="1" indent="-285750">
              <a:buFont typeface="Arial" panose="020B0604020202020204" pitchFamily="34" charset="0"/>
              <a:buChar char="•"/>
            </a:pPr>
            <a:r>
              <a:rPr lang="en-US" b="1" dirty="0"/>
              <a:t>Break rooms</a:t>
            </a:r>
          </a:p>
          <a:p>
            <a:pPr marL="468630" lvl="1" indent="-285750">
              <a:buFont typeface="Arial" panose="020B0604020202020204" pitchFamily="34" charset="0"/>
              <a:buChar char="•"/>
            </a:pPr>
            <a:r>
              <a:rPr lang="en-US" dirty="0"/>
              <a:t>Retail space</a:t>
            </a:r>
          </a:p>
          <a:p>
            <a:pPr marL="468630" lvl="1" indent="-285750">
              <a:buFont typeface="Arial" panose="020B0604020202020204" pitchFamily="34" charset="0"/>
              <a:buChar char="•"/>
            </a:pPr>
            <a:endParaRPr lang="en-US" dirty="0">
              <a:solidFill>
                <a:srgbClr val="FF0000"/>
              </a:solidFill>
            </a:endParaRPr>
          </a:p>
          <a:p>
            <a:pPr marL="468630" lvl="1" indent="-285750">
              <a:buFont typeface="Arial" panose="020B0604020202020204" pitchFamily="34" charset="0"/>
              <a:buChar char="•"/>
            </a:pPr>
            <a:endParaRPr lang="en-US" dirty="0">
              <a:solidFill>
                <a:srgbClr val="FF0000"/>
              </a:solidFill>
            </a:endParaRPr>
          </a:p>
        </p:txBody>
      </p:sp>
      <p:pic>
        <p:nvPicPr>
          <p:cNvPr id="2" name="Picture 1">
            <a:extLst>
              <a:ext uri="{FF2B5EF4-FFF2-40B4-BE49-F238E27FC236}">
                <a16:creationId xmlns:a16="http://schemas.microsoft.com/office/drawing/2014/main" id="{2F3FE943-667D-4D28-8434-8CA84E6B81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81032" y="2426706"/>
            <a:ext cx="8268068" cy="2533762"/>
          </a:xfrm>
          <a:prstGeom prst="rect">
            <a:avLst/>
          </a:prstGeom>
        </p:spPr>
      </p:pic>
      <p:pic>
        <p:nvPicPr>
          <p:cNvPr id="7" name="Graphic 6">
            <a:extLst>
              <a:ext uri="{FF2B5EF4-FFF2-40B4-BE49-F238E27FC236}">
                <a16:creationId xmlns:a16="http://schemas.microsoft.com/office/drawing/2014/main" id="{8396794B-AC32-0D47-8E41-4D5EC31F72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73715" y="440765"/>
            <a:ext cx="455252" cy="715681"/>
          </a:xfrm>
          <a:prstGeom prst="rect">
            <a:avLst/>
          </a:prstGeom>
        </p:spPr>
      </p:pic>
    </p:spTree>
    <p:extLst>
      <p:ext uri="{BB962C8B-B14F-4D97-AF65-F5344CB8AC3E}">
        <p14:creationId xmlns:p14="http://schemas.microsoft.com/office/powerpoint/2010/main" val="7830558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067-D301-B749-84E0-F2475EE5DFAB}"/>
              </a:ext>
            </a:extLst>
          </p:cNvPr>
          <p:cNvSpPr>
            <a:spLocks noGrp="1"/>
          </p:cNvSpPr>
          <p:nvPr>
            <p:ph type="title"/>
          </p:nvPr>
        </p:nvSpPr>
        <p:spPr/>
        <p:txBody>
          <a:bodyPr/>
          <a:lstStyle/>
          <a:p>
            <a:r>
              <a:rPr lang="en-US" b="1" dirty="0"/>
              <a:t>Applications: </a:t>
            </a:r>
            <a:r>
              <a:rPr lang="en-US" dirty="0">
                <a:solidFill>
                  <a:srgbClr val="004A80"/>
                </a:solidFill>
              </a:rPr>
              <a:t>Hospitality</a:t>
            </a:r>
          </a:p>
        </p:txBody>
      </p:sp>
      <p:sp>
        <p:nvSpPr>
          <p:cNvPr id="3" name="Content Placeholder 2">
            <a:extLst>
              <a:ext uri="{FF2B5EF4-FFF2-40B4-BE49-F238E27FC236}">
                <a16:creationId xmlns:a16="http://schemas.microsoft.com/office/drawing/2014/main" id="{33F69D63-08F1-9A47-8CAC-0CB4088ABE74}"/>
              </a:ext>
            </a:extLst>
          </p:cNvPr>
          <p:cNvSpPr>
            <a:spLocks noGrp="1"/>
          </p:cNvSpPr>
          <p:nvPr>
            <p:ph idx="1"/>
          </p:nvPr>
        </p:nvSpPr>
        <p:spPr>
          <a:xfrm>
            <a:off x="342900" y="1485901"/>
            <a:ext cx="3704665" cy="4686300"/>
          </a:xfrm>
        </p:spPr>
        <p:txBody>
          <a:bodyPr/>
          <a:lstStyle/>
          <a:p>
            <a:pPr marL="468630" lvl="1" indent="-285750">
              <a:buFont typeface="Arial" panose="020B0604020202020204" pitchFamily="34" charset="0"/>
              <a:buChar char="•"/>
            </a:pPr>
            <a:r>
              <a:rPr lang="en-US" dirty="0"/>
              <a:t>Guest rooms </a:t>
            </a:r>
          </a:p>
          <a:p>
            <a:pPr marL="468630" lvl="1" indent="-285750">
              <a:buFont typeface="Arial" panose="020B0604020202020204" pitchFamily="34" charset="0"/>
              <a:buChar char="•"/>
            </a:pPr>
            <a:r>
              <a:rPr lang="en-US" b="1" dirty="0"/>
              <a:t>Lobbies</a:t>
            </a:r>
          </a:p>
          <a:p>
            <a:pPr marL="468630" lvl="1" indent="-285750">
              <a:buFont typeface="Arial" panose="020B0604020202020204" pitchFamily="34" charset="0"/>
              <a:buChar char="•"/>
            </a:pPr>
            <a:r>
              <a:rPr lang="en-US" dirty="0"/>
              <a:t>Casino gaming rooms</a:t>
            </a:r>
          </a:p>
          <a:p>
            <a:pPr marL="468630" lvl="1" indent="-285750">
              <a:buFont typeface="Arial" panose="020B0604020202020204" pitchFamily="34" charset="0"/>
              <a:buChar char="•"/>
            </a:pPr>
            <a:r>
              <a:rPr lang="en-US" dirty="0"/>
              <a:t>Briefing rooms sporting venues</a:t>
            </a:r>
          </a:p>
        </p:txBody>
      </p:sp>
      <p:pic>
        <p:nvPicPr>
          <p:cNvPr id="2" name="Picture 1">
            <a:extLst>
              <a:ext uri="{FF2B5EF4-FFF2-40B4-BE49-F238E27FC236}">
                <a16:creationId xmlns:a16="http://schemas.microsoft.com/office/drawing/2014/main" id="{073F7595-FF6C-47FB-A421-5EB9CCF897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62858" y="2132389"/>
            <a:ext cx="7686242" cy="3099291"/>
          </a:xfrm>
          <a:prstGeom prst="rect">
            <a:avLst/>
          </a:prstGeom>
        </p:spPr>
      </p:pic>
      <p:pic>
        <p:nvPicPr>
          <p:cNvPr id="5" name="Graphic 4">
            <a:extLst>
              <a:ext uri="{FF2B5EF4-FFF2-40B4-BE49-F238E27FC236}">
                <a16:creationId xmlns:a16="http://schemas.microsoft.com/office/drawing/2014/main" id="{7EA0150B-BF46-AE4A-8BA6-84767AE171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17843" y="493525"/>
            <a:ext cx="1031257" cy="610160"/>
          </a:xfrm>
          <a:prstGeom prst="rect">
            <a:avLst/>
          </a:prstGeom>
        </p:spPr>
      </p:pic>
    </p:spTree>
    <p:extLst>
      <p:ext uri="{BB962C8B-B14F-4D97-AF65-F5344CB8AC3E}">
        <p14:creationId xmlns:p14="http://schemas.microsoft.com/office/powerpoint/2010/main" val="31523847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AE00-C2AB-6B40-9B2D-C9C2B80ED663}"/>
              </a:ext>
            </a:extLst>
          </p:cNvPr>
          <p:cNvSpPr>
            <a:spLocks noGrp="1"/>
          </p:cNvSpPr>
          <p:nvPr>
            <p:ph type="title"/>
          </p:nvPr>
        </p:nvSpPr>
        <p:spPr/>
        <p:txBody>
          <a:bodyPr/>
          <a:lstStyle/>
          <a:p>
            <a:r>
              <a:rPr lang="en-US" dirty="0"/>
              <a:t>Resources at </a:t>
            </a:r>
            <a:r>
              <a:rPr lang="en-US" b="1" dirty="0" err="1"/>
              <a:t>crestron.com</a:t>
            </a:r>
            <a:r>
              <a:rPr lang="en-US" b="1" dirty="0"/>
              <a:t>/</a:t>
            </a:r>
            <a:r>
              <a:rPr lang="en-US" b="1" dirty="0" err="1"/>
              <a:t>DMPSLite</a:t>
            </a:r>
            <a:endParaRPr lang="en-US" b="1" dirty="0"/>
          </a:p>
        </p:txBody>
      </p:sp>
      <p:sp>
        <p:nvSpPr>
          <p:cNvPr id="3" name="Content Placeholder 2">
            <a:extLst>
              <a:ext uri="{FF2B5EF4-FFF2-40B4-BE49-F238E27FC236}">
                <a16:creationId xmlns:a16="http://schemas.microsoft.com/office/drawing/2014/main" id="{0AB97055-065C-D042-8E02-DAB16C75BF82}"/>
              </a:ext>
            </a:extLst>
          </p:cNvPr>
          <p:cNvSpPr>
            <a:spLocks noGrp="1"/>
          </p:cNvSpPr>
          <p:nvPr>
            <p:ph idx="1"/>
          </p:nvPr>
        </p:nvSpPr>
        <p:spPr>
          <a:xfrm>
            <a:off x="342900" y="1512795"/>
            <a:ext cx="11506200" cy="1015252"/>
          </a:xfrm>
        </p:spPr>
        <p:txBody>
          <a:bodyPr>
            <a:normAutofit/>
          </a:bodyPr>
          <a:lstStyle/>
          <a:p>
            <a:pPr marL="342900" indent="-342900">
              <a:buFont typeface="Arial" panose="020B0604020202020204" pitchFamily="34" charset="0"/>
              <a:buChar char="•"/>
            </a:pPr>
            <a:r>
              <a:rPr lang="en-US" dirty="0"/>
              <a:t>DM Lite &amp; DMPS Lite Design Guide</a:t>
            </a:r>
          </a:p>
          <a:p>
            <a:pPr marL="342900" indent="-342900">
              <a:buFont typeface="Arial" panose="020B0604020202020204" pitchFamily="34" charset="0"/>
              <a:buChar char="•"/>
            </a:pPr>
            <a:r>
              <a:rPr lang="en-US" dirty="0"/>
              <a:t>DM Lite &amp; DMPS Lite Application Guide</a:t>
            </a:r>
          </a:p>
        </p:txBody>
      </p:sp>
      <p:pic>
        <p:nvPicPr>
          <p:cNvPr id="6" name="Picture 5" descr="A close up of a piece of paper&#10;&#10;Description automatically generated">
            <a:extLst>
              <a:ext uri="{FF2B5EF4-FFF2-40B4-BE49-F238E27FC236}">
                <a16:creationId xmlns:a16="http://schemas.microsoft.com/office/drawing/2014/main" id="{0D54DB6E-102D-4745-8210-B86981789746}"/>
              </a:ext>
            </a:extLst>
          </p:cNvPr>
          <p:cNvPicPr>
            <a:picLocks noChangeAspect="1"/>
          </p:cNvPicPr>
          <p:nvPr/>
        </p:nvPicPr>
        <p:blipFill rotWithShape="1">
          <a:blip r:embed="rId3">
            <a:extLst>
              <a:ext uri="{28A0092B-C50C-407E-A947-70E740481C1C}">
                <a14:useLocalDpi xmlns:a14="http://schemas.microsoft.com/office/drawing/2010/main" val="0"/>
              </a:ext>
            </a:extLst>
          </a:blip>
          <a:srcRect r="8414"/>
          <a:stretch/>
        </p:blipFill>
        <p:spPr>
          <a:xfrm>
            <a:off x="2160321" y="1297643"/>
            <a:ext cx="10031679" cy="5614147"/>
          </a:xfrm>
          <a:prstGeom prst="rect">
            <a:avLst/>
          </a:prstGeom>
        </p:spPr>
      </p:pic>
    </p:spTree>
    <p:extLst>
      <p:ext uri="{BB962C8B-B14F-4D97-AF65-F5344CB8AC3E}">
        <p14:creationId xmlns:p14="http://schemas.microsoft.com/office/powerpoint/2010/main" val="34874913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05E5-15DD-4E6C-AC11-0D06808702A1}"/>
              </a:ext>
            </a:extLst>
          </p:cNvPr>
          <p:cNvSpPr>
            <a:spLocks noGrp="1"/>
          </p:cNvSpPr>
          <p:nvPr>
            <p:ph type="title"/>
          </p:nvPr>
        </p:nvSpPr>
        <p:spPr/>
        <p:txBody>
          <a:bodyPr/>
          <a:lstStyle/>
          <a:p>
            <a:r>
              <a:rPr lang="en-US" dirty="0"/>
              <a:t>Simple Room Solutions</a:t>
            </a:r>
          </a:p>
        </p:txBody>
      </p:sp>
      <p:sp>
        <p:nvSpPr>
          <p:cNvPr id="3" name="Text Placeholder 2">
            <a:extLst>
              <a:ext uri="{FF2B5EF4-FFF2-40B4-BE49-F238E27FC236}">
                <a16:creationId xmlns:a16="http://schemas.microsoft.com/office/drawing/2014/main" id="{44AA9B65-E4D3-45F9-B56F-746803BF934A}"/>
              </a:ext>
            </a:extLst>
          </p:cNvPr>
          <p:cNvSpPr>
            <a:spLocks noGrp="1"/>
          </p:cNvSpPr>
          <p:nvPr>
            <p:ph type="body" sz="quarter" idx="10"/>
          </p:nvPr>
        </p:nvSpPr>
        <p:spPr/>
        <p:txBody>
          <a:bodyPr/>
          <a:lstStyle/>
          <a:p>
            <a:r>
              <a:rPr lang="en-US" dirty="0"/>
              <a:t>Q &amp; A</a:t>
            </a:r>
          </a:p>
        </p:txBody>
      </p:sp>
    </p:spTree>
    <p:extLst>
      <p:ext uri="{BB962C8B-B14F-4D97-AF65-F5344CB8AC3E}">
        <p14:creationId xmlns:p14="http://schemas.microsoft.com/office/powerpoint/2010/main" val="29015214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09A0BA-6CDE-2349-A62E-184DD7C90254}"/>
              </a:ext>
            </a:extLst>
          </p:cNvPr>
          <p:cNvSpPr/>
          <p:nvPr/>
        </p:nvSpPr>
        <p:spPr>
          <a:xfrm>
            <a:off x="691944" y="0"/>
            <a:ext cx="5616259" cy="328721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3C87504F-936F-4B4C-9080-181D40B58CC0}"/>
              </a:ext>
            </a:extLst>
          </p:cNvPr>
          <p:cNvSpPr>
            <a:spLocks noGrp="1"/>
          </p:cNvSpPr>
          <p:nvPr>
            <p:ph idx="4294967295"/>
          </p:nvPr>
        </p:nvSpPr>
        <p:spPr>
          <a:xfrm>
            <a:off x="1046240" y="871016"/>
            <a:ext cx="4699322" cy="2288874"/>
          </a:xfrm>
          <a:solidFill>
            <a:schemeClr val="bg1">
              <a:alpha val="54000"/>
            </a:schemeClr>
          </a:solidFill>
        </p:spPr>
        <p:txBody>
          <a:bodyPr>
            <a:normAutofit/>
          </a:bodyPr>
          <a:lstStyle/>
          <a:p>
            <a:pPr marL="0" indent="0">
              <a:lnSpc>
                <a:spcPts val="3000"/>
              </a:lnSpc>
              <a:buNone/>
            </a:pPr>
            <a:r>
              <a:rPr lang="en-US" sz="2400" b="1" dirty="0">
                <a:solidFill>
                  <a:srgbClr val="004A80"/>
                </a:solidFill>
                <a:latin typeface="Arial" panose="020B0604020202020204" pitchFamily="34" charset="0"/>
                <a:cs typeface="Arial" panose="020B0604020202020204" pitchFamily="34" charset="0"/>
              </a:rPr>
              <a:t>Plug-and-play DMPS Lite</a:t>
            </a:r>
            <a:r>
              <a:rPr lang="en-US" sz="2400" b="1" baseline="30000" dirty="0">
                <a:solidFill>
                  <a:srgbClr val="004A80"/>
                </a:solidFill>
                <a:latin typeface="Arial" panose="020B0604020202020204" pitchFamily="34" charset="0"/>
                <a:cs typeface="Arial" panose="020B0604020202020204" pitchFamily="34" charset="0"/>
              </a:rPr>
              <a:t>™ </a:t>
            </a:r>
            <a:r>
              <a:rPr lang="en-US" sz="2400" b="1" dirty="0">
                <a:solidFill>
                  <a:srgbClr val="004A80"/>
                </a:solidFill>
                <a:latin typeface="Arial" panose="020B0604020202020204" pitchFamily="34" charset="0"/>
                <a:cs typeface="Arial" panose="020B0604020202020204" pitchFamily="34" charset="0"/>
              </a:rPr>
              <a:t>and DM Lite</a:t>
            </a:r>
            <a:r>
              <a:rPr lang="en-US" sz="2400" b="1" baseline="30000" dirty="0">
                <a:solidFill>
                  <a:srgbClr val="004A80"/>
                </a:solidFill>
                <a:latin typeface="Arial" panose="020B0604020202020204" pitchFamily="34" charset="0"/>
                <a:cs typeface="Arial" panose="020B0604020202020204" pitchFamily="34" charset="0"/>
              </a:rPr>
              <a:t>™</a:t>
            </a:r>
            <a:r>
              <a:rPr lang="en-US" sz="2400" b="1" dirty="0">
                <a:solidFill>
                  <a:srgbClr val="004A80"/>
                </a:solidFill>
                <a:latin typeface="Arial" panose="020B0604020202020204" pitchFamily="34" charset="0"/>
                <a:cs typeface="Arial" panose="020B0604020202020204" pitchFamily="34" charset="0"/>
              </a:rPr>
              <a:t> solutions cover all the bases in smaller spaces.</a:t>
            </a:r>
          </a:p>
          <a:p>
            <a:pPr marL="0" indent="0">
              <a:lnSpc>
                <a:spcPts val="3000"/>
              </a:lnSpc>
              <a:buNone/>
            </a:pPr>
            <a:r>
              <a:rPr lang="en-US" sz="2400" dirty="0">
                <a:solidFill>
                  <a:srgbClr val="004A80"/>
                </a:solidFill>
                <a:latin typeface="Arial" panose="020B0604020202020204" pitchFamily="34" charset="0"/>
                <a:cs typeface="Arial" panose="020B0604020202020204" pitchFamily="34" charset="0"/>
              </a:rPr>
              <a:t>Cost-effective. Flexible. </a:t>
            </a:r>
            <a:br>
              <a:rPr lang="en-US" sz="2400" dirty="0">
                <a:solidFill>
                  <a:srgbClr val="004A80"/>
                </a:solidFill>
                <a:latin typeface="Arial" panose="020B0604020202020204" pitchFamily="34" charset="0"/>
                <a:cs typeface="Arial" panose="020B0604020202020204" pitchFamily="34" charset="0"/>
              </a:rPr>
            </a:br>
            <a:r>
              <a:rPr lang="en-US" sz="2400" dirty="0">
                <a:solidFill>
                  <a:srgbClr val="004A80"/>
                </a:solidFill>
                <a:latin typeface="Arial" panose="020B0604020202020204" pitchFamily="34" charset="0"/>
                <a:cs typeface="Arial" panose="020B0604020202020204" pitchFamily="34" charset="0"/>
              </a:rPr>
              <a:t>No programming needed. </a:t>
            </a:r>
          </a:p>
        </p:txBody>
      </p:sp>
      <p:pic>
        <p:nvPicPr>
          <p:cNvPr id="10" name="Picture 9">
            <a:extLst>
              <a:ext uri="{FF2B5EF4-FFF2-40B4-BE49-F238E27FC236}">
                <a16:creationId xmlns:a16="http://schemas.microsoft.com/office/drawing/2014/main" id="{F7574358-5153-A245-8DA1-AECFCBA386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39929" y="6339670"/>
            <a:ext cx="1846114" cy="211534"/>
          </a:xfrm>
          <a:prstGeom prst="rect">
            <a:avLst/>
          </a:prstGeom>
          <a:effectLst/>
        </p:spPr>
      </p:pic>
    </p:spTree>
    <p:extLst>
      <p:ext uri="{BB962C8B-B14F-4D97-AF65-F5344CB8AC3E}">
        <p14:creationId xmlns:p14="http://schemas.microsoft.com/office/powerpoint/2010/main" val="41426594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6693-0C6F-E447-B671-BB4E5499B6FC}"/>
              </a:ext>
            </a:extLst>
          </p:cNvPr>
          <p:cNvSpPr>
            <a:spLocks noGrp="1"/>
          </p:cNvSpPr>
          <p:nvPr>
            <p:ph type="title"/>
          </p:nvPr>
        </p:nvSpPr>
        <p:spPr>
          <a:xfrm>
            <a:off x="4418510" y="3155576"/>
            <a:ext cx="7011490" cy="676836"/>
          </a:xfrm>
        </p:spPr>
        <p:txBody>
          <a:bodyPr>
            <a:normAutofit/>
          </a:bodyPr>
          <a:lstStyle/>
          <a:p>
            <a:r>
              <a:rPr lang="en-US" sz="3200" dirty="0"/>
              <a:t>Simple Room Solutions</a:t>
            </a:r>
          </a:p>
        </p:txBody>
      </p:sp>
      <p:sp>
        <p:nvSpPr>
          <p:cNvPr id="3" name="Subtitle 2">
            <a:extLst>
              <a:ext uri="{FF2B5EF4-FFF2-40B4-BE49-F238E27FC236}">
                <a16:creationId xmlns:a16="http://schemas.microsoft.com/office/drawing/2014/main" id="{94C33B25-49CE-7E40-9E12-57D45907A9C7}"/>
              </a:ext>
            </a:extLst>
          </p:cNvPr>
          <p:cNvSpPr>
            <a:spLocks noGrp="1"/>
          </p:cNvSpPr>
          <p:nvPr>
            <p:ph type="subTitle" idx="4294967295"/>
          </p:nvPr>
        </p:nvSpPr>
        <p:spPr>
          <a:xfrm>
            <a:off x="4418510" y="3751728"/>
            <a:ext cx="5839915" cy="376517"/>
          </a:xfrm>
        </p:spPr>
        <p:txBody>
          <a:bodyPr>
            <a:normAutofit/>
          </a:bodyPr>
          <a:lstStyle/>
          <a:p>
            <a:r>
              <a:rPr lang="en-US" sz="2000" dirty="0">
                <a:solidFill>
                  <a:srgbClr val="FFFFFF"/>
                </a:solidFill>
              </a:rPr>
              <a:t>DMPS Lite and DM Lite</a:t>
            </a:r>
          </a:p>
        </p:txBody>
      </p:sp>
    </p:spTree>
    <p:extLst>
      <p:ext uri="{BB962C8B-B14F-4D97-AF65-F5344CB8AC3E}">
        <p14:creationId xmlns:p14="http://schemas.microsoft.com/office/powerpoint/2010/main" val="37332241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B67B2BA-57F3-7D4B-8649-78BE7295FDA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3985" r="13985"/>
          <a:stretch/>
        </p:blipFill>
        <p:spPr>
          <a:xfrm>
            <a:off x="342900" y="1142999"/>
            <a:ext cx="6438900" cy="5029202"/>
          </a:xfrm>
        </p:spPr>
      </p:pic>
      <p:sp>
        <p:nvSpPr>
          <p:cNvPr id="2" name="Title 1">
            <a:extLst>
              <a:ext uri="{FF2B5EF4-FFF2-40B4-BE49-F238E27FC236}">
                <a16:creationId xmlns:a16="http://schemas.microsoft.com/office/drawing/2014/main" id="{265EDA44-F866-7147-A331-A70DBC2C1540}"/>
              </a:ext>
            </a:extLst>
          </p:cNvPr>
          <p:cNvSpPr>
            <a:spLocks noGrp="1"/>
          </p:cNvSpPr>
          <p:nvPr>
            <p:ph type="title"/>
          </p:nvPr>
        </p:nvSpPr>
        <p:spPr/>
        <p:txBody>
          <a:bodyPr>
            <a:normAutofit/>
          </a:bodyPr>
          <a:lstStyle/>
          <a:p>
            <a:r>
              <a:rPr lang="en-US" b="1" dirty="0"/>
              <a:t>DMPS Lite: </a:t>
            </a:r>
            <a:r>
              <a:rPr lang="en-US" dirty="0"/>
              <a:t>Multisource-to-Display</a:t>
            </a:r>
          </a:p>
        </p:txBody>
      </p:sp>
      <p:sp>
        <p:nvSpPr>
          <p:cNvPr id="3" name="Content Placeholder 2">
            <a:extLst>
              <a:ext uri="{FF2B5EF4-FFF2-40B4-BE49-F238E27FC236}">
                <a16:creationId xmlns:a16="http://schemas.microsoft.com/office/drawing/2014/main" id="{DD994906-D40C-B54D-8F92-55CE9CBF4644}"/>
              </a:ext>
            </a:extLst>
          </p:cNvPr>
          <p:cNvSpPr>
            <a:spLocks noGrp="1"/>
          </p:cNvSpPr>
          <p:nvPr>
            <p:ph idx="1"/>
          </p:nvPr>
        </p:nvSpPr>
        <p:spPr/>
        <p:txBody>
          <a:bodyPr>
            <a:normAutofit/>
          </a:bodyPr>
          <a:lstStyle/>
          <a:p>
            <a:pPr>
              <a:lnSpc>
                <a:spcPts val="2800"/>
              </a:lnSpc>
            </a:pPr>
            <a:r>
              <a:rPr lang="en-US" sz="2000" b="0" dirty="0"/>
              <a:t>DMPS Lite products give you a high-value all-in-one AV solution for classrooms, huddle rooms, and small collaboration rooms. </a:t>
            </a:r>
            <a:br>
              <a:rPr lang="en-US" sz="2000" b="0" dirty="0"/>
            </a:br>
            <a:br>
              <a:rPr lang="en-US" sz="2000" b="0" dirty="0"/>
            </a:br>
            <a:r>
              <a:rPr lang="en-US" sz="2000" b="0" dirty="0"/>
              <a:t>DMPS Lite expands your reach into spaces that require </a:t>
            </a:r>
            <a:r>
              <a:rPr lang="en-US" sz="2000" dirty="0"/>
              <a:t>more</a:t>
            </a:r>
            <a:r>
              <a:rPr lang="en-US" sz="2000" b="0" dirty="0"/>
              <a:t> than a </a:t>
            </a:r>
            <a:r>
              <a:rPr lang="en-US" sz="2000" dirty="0"/>
              <a:t>DM Lite</a:t>
            </a:r>
            <a:r>
              <a:rPr lang="en-US" sz="2000" b="0" dirty="0"/>
              <a:t> </a:t>
            </a:r>
            <a:r>
              <a:rPr lang="en-US" sz="2000" dirty="0"/>
              <a:t>source-to-display </a:t>
            </a:r>
            <a:r>
              <a:rPr lang="en-US" sz="2000" b="0" dirty="0"/>
              <a:t>solution alone, but </a:t>
            </a:r>
            <a:r>
              <a:rPr lang="en-US" sz="2000" dirty="0"/>
              <a:t>less</a:t>
            </a:r>
            <a:r>
              <a:rPr lang="en-US" sz="2000" b="0" dirty="0"/>
              <a:t> than an </a:t>
            </a:r>
            <a:r>
              <a:rPr lang="en-US" sz="2000" dirty="0"/>
              <a:t>all-in-one DMPS3 Series system</a:t>
            </a:r>
            <a:r>
              <a:rPr lang="en-US" sz="2000" b="0" dirty="0"/>
              <a:t>. </a:t>
            </a:r>
          </a:p>
        </p:txBody>
      </p:sp>
    </p:spTree>
    <p:extLst>
      <p:ext uri="{BB962C8B-B14F-4D97-AF65-F5344CB8AC3E}">
        <p14:creationId xmlns:p14="http://schemas.microsoft.com/office/powerpoint/2010/main" val="3076674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DA44-F866-7147-A331-A70DBC2C1540}"/>
              </a:ext>
            </a:extLst>
          </p:cNvPr>
          <p:cNvSpPr>
            <a:spLocks noGrp="1"/>
          </p:cNvSpPr>
          <p:nvPr>
            <p:ph type="title"/>
          </p:nvPr>
        </p:nvSpPr>
        <p:spPr/>
        <p:txBody>
          <a:bodyPr/>
          <a:lstStyle/>
          <a:p>
            <a:r>
              <a:rPr lang="en-US" b="1" dirty="0"/>
              <a:t>DMPS Lite: </a:t>
            </a:r>
            <a:r>
              <a:rPr lang="en-US" dirty="0"/>
              <a:t>Multisource-to-Display</a:t>
            </a:r>
          </a:p>
        </p:txBody>
      </p:sp>
      <p:sp>
        <p:nvSpPr>
          <p:cNvPr id="3" name="Content Placeholder 2">
            <a:extLst>
              <a:ext uri="{FF2B5EF4-FFF2-40B4-BE49-F238E27FC236}">
                <a16:creationId xmlns:a16="http://schemas.microsoft.com/office/drawing/2014/main" id="{DD994906-D40C-B54D-8F92-55CE9CBF4644}"/>
              </a:ext>
            </a:extLst>
          </p:cNvPr>
          <p:cNvSpPr>
            <a:spLocks noGrp="1"/>
          </p:cNvSpPr>
          <p:nvPr>
            <p:ph idx="1"/>
          </p:nvPr>
        </p:nvSpPr>
        <p:spPr/>
        <p:txBody>
          <a:bodyPr>
            <a:normAutofit/>
          </a:bodyPr>
          <a:lstStyle/>
          <a:p>
            <a:r>
              <a:rPr lang="en-US" dirty="0"/>
              <a:t>Benefits</a:t>
            </a:r>
          </a:p>
          <a:p>
            <a:pPr marL="525780" lvl="1" indent="-342900">
              <a:buFont typeface="Arial" panose="020B0604020202020204" pitchFamily="34" charset="0"/>
              <a:buChar char="•"/>
            </a:pPr>
            <a:r>
              <a:rPr lang="en-US" sz="2000" b="1" dirty="0"/>
              <a:t>Standalone web configuration with auto-routing and display control</a:t>
            </a:r>
          </a:p>
          <a:p>
            <a:pPr marL="525780" lvl="1" indent="-342900">
              <a:buFont typeface="Arial" panose="020B0604020202020204" pitchFamily="34" charset="0"/>
              <a:buChar char="•"/>
            </a:pPr>
            <a:r>
              <a:rPr lang="en-US" sz="2000" dirty="0"/>
              <a:t>Ability to upgrade and monitor via Crestron </a:t>
            </a:r>
            <a:r>
              <a:rPr lang="en-US" sz="2000" dirty="0" err="1"/>
              <a:t>XiO</a:t>
            </a:r>
            <a:r>
              <a:rPr lang="en-US" sz="2000" dirty="0"/>
              <a:t> Cloud</a:t>
            </a:r>
            <a:r>
              <a:rPr lang="en-US" sz="2000" baseline="30000" dirty="0"/>
              <a:t>™</a:t>
            </a:r>
            <a:r>
              <a:rPr lang="en-US" sz="2000" dirty="0"/>
              <a:t> service</a:t>
            </a:r>
          </a:p>
          <a:p>
            <a:pPr marL="525780" lvl="1" indent="-342900">
              <a:buFont typeface="Arial" panose="020B0604020202020204" pitchFamily="34" charset="0"/>
              <a:buChar char="•"/>
            </a:pPr>
            <a:r>
              <a:rPr lang="en-US" sz="2000" b="1" dirty="0">
                <a:solidFill>
                  <a:schemeClr val="tx1">
                    <a:lumMod val="75000"/>
                  </a:schemeClr>
                </a:solidFill>
              </a:rPr>
              <a:t>Easily upgrade, service  and evolve technology within smaller spaces </a:t>
            </a:r>
          </a:p>
          <a:p>
            <a:pPr marL="525780" lvl="1" indent="-342900">
              <a:buFont typeface="Arial" panose="020B0604020202020204" pitchFamily="34" charset="0"/>
              <a:buChar char="•"/>
            </a:pPr>
            <a:r>
              <a:rPr lang="en-US" sz="2000" dirty="0"/>
              <a:t>Improved network connectivity for high-traffic networks</a:t>
            </a:r>
          </a:p>
          <a:p>
            <a:r>
              <a:rPr lang="en-US" dirty="0"/>
              <a:t>Features</a:t>
            </a:r>
          </a:p>
          <a:p>
            <a:pPr marL="525780" lvl="1" indent="-342900">
              <a:buFont typeface="Arial" panose="020B0604020202020204" pitchFamily="34" charset="0"/>
              <a:buChar char="•"/>
            </a:pPr>
            <a:r>
              <a:rPr lang="en-US" sz="2000" dirty="0"/>
              <a:t>4K video scaler</a:t>
            </a:r>
          </a:p>
          <a:p>
            <a:pPr marL="525780" lvl="1" indent="-342900">
              <a:buFont typeface="Arial" panose="020B0604020202020204" pitchFamily="34" charset="0"/>
              <a:buChar char="•"/>
            </a:pPr>
            <a:r>
              <a:rPr lang="en-US" sz="2000" dirty="0"/>
              <a:t>Audio amplification (410 and 510 models)</a:t>
            </a:r>
          </a:p>
          <a:p>
            <a:pPr marL="525780" lvl="1" indent="-342900">
              <a:buFont typeface="Arial" panose="020B0604020202020204" pitchFamily="34" charset="0"/>
              <a:buChar char="•"/>
            </a:pPr>
            <a:r>
              <a:rPr lang="en-US" sz="2000" dirty="0"/>
              <a:t>Upgrade, Monitor and evolve with</a:t>
            </a:r>
            <a:br>
              <a:rPr lang="en-US" sz="2000" dirty="0"/>
            </a:br>
            <a:r>
              <a:rPr lang="en-US" sz="2000" dirty="0"/>
              <a:t>Crestron </a:t>
            </a:r>
            <a:r>
              <a:rPr lang="en-US" sz="2000" dirty="0" err="1"/>
              <a:t>XiO</a:t>
            </a:r>
            <a:r>
              <a:rPr lang="en-US" sz="2000" dirty="0"/>
              <a:t> Cloud</a:t>
            </a:r>
            <a:r>
              <a:rPr lang="en-US" sz="2000" baseline="30000" dirty="0"/>
              <a:t>™</a:t>
            </a:r>
            <a:endParaRPr lang="en-US" sz="2000" dirty="0"/>
          </a:p>
          <a:p>
            <a:pPr marL="525780" lvl="1" indent="-342900">
              <a:buFont typeface="Arial" panose="020B0604020202020204" pitchFamily="34" charset="0"/>
              <a:buChar char="•"/>
            </a:pPr>
            <a:endParaRPr lang="en-US" sz="2000" dirty="0"/>
          </a:p>
          <a:p>
            <a:pPr marL="525780" lvl="1" indent="-342900">
              <a:buFont typeface="Arial" panose="020B0604020202020204" pitchFamily="34" charset="0"/>
              <a:buChar char="•"/>
            </a:pPr>
            <a:endParaRPr lang="en-US" sz="2000" b="1" dirty="0"/>
          </a:p>
          <a:p>
            <a:pPr marL="182880" lvl="1"/>
            <a:endParaRPr lang="en-US" sz="2000" b="1" dirty="0"/>
          </a:p>
          <a:p>
            <a:pPr marL="525780" lvl="1" indent="-342900">
              <a:buFont typeface="Arial" panose="020B0604020202020204" pitchFamily="34" charset="0"/>
              <a:buChar char="•"/>
            </a:pPr>
            <a:endParaRPr lang="en-US" sz="2000" b="1" dirty="0">
              <a:effectLst/>
            </a:endParaRPr>
          </a:p>
        </p:txBody>
      </p:sp>
      <p:pic>
        <p:nvPicPr>
          <p:cNvPr id="7" name="Picture 6">
            <a:extLst>
              <a:ext uri="{FF2B5EF4-FFF2-40B4-BE49-F238E27FC236}">
                <a16:creationId xmlns:a16="http://schemas.microsoft.com/office/drawing/2014/main" id="{740B8AF0-6395-8B4D-AD0E-D46F59B2F33E}"/>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5720791" y="4225344"/>
            <a:ext cx="6359816" cy="2268457"/>
          </a:xfrm>
          <a:prstGeom prst="rect">
            <a:avLst/>
          </a:prstGeom>
          <a:effectLst/>
        </p:spPr>
      </p:pic>
    </p:spTree>
    <p:extLst>
      <p:ext uri="{BB962C8B-B14F-4D97-AF65-F5344CB8AC3E}">
        <p14:creationId xmlns:p14="http://schemas.microsoft.com/office/powerpoint/2010/main" val="15976399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B67B2BA-57F3-7D4B-8649-78BE7295FDA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7350" r="7350"/>
          <a:stretch/>
        </p:blipFill>
        <p:spPr/>
      </p:pic>
      <p:sp>
        <p:nvSpPr>
          <p:cNvPr id="2" name="Title 1">
            <a:extLst>
              <a:ext uri="{FF2B5EF4-FFF2-40B4-BE49-F238E27FC236}">
                <a16:creationId xmlns:a16="http://schemas.microsoft.com/office/drawing/2014/main" id="{265EDA44-F866-7147-A331-A70DBC2C1540}"/>
              </a:ext>
            </a:extLst>
          </p:cNvPr>
          <p:cNvSpPr>
            <a:spLocks noGrp="1"/>
          </p:cNvSpPr>
          <p:nvPr>
            <p:ph type="title"/>
          </p:nvPr>
        </p:nvSpPr>
        <p:spPr/>
        <p:txBody>
          <a:bodyPr>
            <a:normAutofit/>
          </a:bodyPr>
          <a:lstStyle/>
          <a:p>
            <a:r>
              <a:rPr lang="en-US" b="1" dirty="0"/>
              <a:t>DM Lite: </a:t>
            </a:r>
            <a:r>
              <a:rPr lang="en-US" dirty="0"/>
              <a:t>Source-to-Display</a:t>
            </a:r>
          </a:p>
        </p:txBody>
      </p:sp>
      <p:sp>
        <p:nvSpPr>
          <p:cNvPr id="3" name="Content Placeholder 2">
            <a:extLst>
              <a:ext uri="{FF2B5EF4-FFF2-40B4-BE49-F238E27FC236}">
                <a16:creationId xmlns:a16="http://schemas.microsoft.com/office/drawing/2014/main" id="{DD994906-D40C-B54D-8F92-55CE9CBF4644}"/>
              </a:ext>
            </a:extLst>
          </p:cNvPr>
          <p:cNvSpPr>
            <a:spLocks noGrp="1"/>
          </p:cNvSpPr>
          <p:nvPr>
            <p:ph idx="1"/>
          </p:nvPr>
        </p:nvSpPr>
        <p:spPr/>
        <p:txBody>
          <a:bodyPr>
            <a:normAutofit/>
          </a:bodyPr>
          <a:lstStyle/>
          <a:p>
            <a:pPr>
              <a:lnSpc>
                <a:spcPts val="2800"/>
              </a:lnSpc>
            </a:pPr>
            <a:r>
              <a:rPr lang="en-US" sz="2000" b="0" dirty="0"/>
              <a:t>Mix-and-match versatile DM Lite transmitters and receivers to create simple systems for most spaces. DM Lite delivers a winning combination of low-cost, yet high-performance. </a:t>
            </a:r>
            <a:br>
              <a:rPr lang="en-US" sz="2000" b="0" dirty="0"/>
            </a:br>
            <a:br>
              <a:rPr lang="en-US" sz="2000" b="0" dirty="0"/>
            </a:br>
            <a:r>
              <a:rPr lang="en-US" sz="2000" dirty="0"/>
              <a:t>Pair them based on form factor and the type of signals that need to be transmitted along with HDMI</a:t>
            </a:r>
            <a:r>
              <a:rPr lang="en-US" sz="2000" b="0" baseline="30000" dirty="0"/>
              <a:t>®</a:t>
            </a:r>
            <a:r>
              <a:rPr lang="en-US" sz="2000" b="0" dirty="0"/>
              <a:t>.</a:t>
            </a:r>
          </a:p>
        </p:txBody>
      </p:sp>
    </p:spTree>
    <p:extLst>
      <p:ext uri="{BB962C8B-B14F-4D97-AF65-F5344CB8AC3E}">
        <p14:creationId xmlns:p14="http://schemas.microsoft.com/office/powerpoint/2010/main" val="10268965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DA44-F866-7147-A331-A70DBC2C1540}"/>
              </a:ext>
            </a:extLst>
          </p:cNvPr>
          <p:cNvSpPr>
            <a:spLocks noGrp="1"/>
          </p:cNvSpPr>
          <p:nvPr>
            <p:ph type="title"/>
          </p:nvPr>
        </p:nvSpPr>
        <p:spPr/>
        <p:txBody>
          <a:bodyPr/>
          <a:lstStyle/>
          <a:p>
            <a:r>
              <a:rPr lang="en-US" b="1" dirty="0"/>
              <a:t>DM Lite: </a:t>
            </a:r>
            <a:r>
              <a:rPr lang="en-US" dirty="0"/>
              <a:t>Source-to-Display</a:t>
            </a:r>
          </a:p>
        </p:txBody>
      </p:sp>
      <p:sp>
        <p:nvSpPr>
          <p:cNvPr id="3" name="Content Placeholder 2">
            <a:extLst>
              <a:ext uri="{FF2B5EF4-FFF2-40B4-BE49-F238E27FC236}">
                <a16:creationId xmlns:a16="http://schemas.microsoft.com/office/drawing/2014/main" id="{DD994906-D40C-B54D-8F92-55CE9CBF4644}"/>
              </a:ext>
            </a:extLst>
          </p:cNvPr>
          <p:cNvSpPr>
            <a:spLocks noGrp="1"/>
          </p:cNvSpPr>
          <p:nvPr>
            <p:ph idx="1"/>
          </p:nvPr>
        </p:nvSpPr>
        <p:spPr>
          <a:xfrm>
            <a:off x="342900" y="1485901"/>
            <a:ext cx="6775530" cy="4686300"/>
          </a:xfrm>
        </p:spPr>
        <p:txBody>
          <a:bodyPr>
            <a:normAutofit/>
          </a:bodyPr>
          <a:lstStyle/>
          <a:p>
            <a:r>
              <a:rPr lang="en-US" dirty="0"/>
              <a:t>Benefit</a:t>
            </a:r>
            <a:endParaRPr lang="en-US" dirty="0">
              <a:solidFill>
                <a:srgbClr val="FF0000"/>
              </a:solidFill>
            </a:endParaRPr>
          </a:p>
          <a:p>
            <a:pPr marL="525780" lvl="1" indent="-342900">
              <a:buFont typeface="Arial" panose="020B0604020202020204" pitchFamily="34" charset="0"/>
              <a:buChar char="•"/>
            </a:pPr>
            <a:r>
              <a:rPr lang="en-US" dirty="0"/>
              <a:t>Mix-and-match DM Lite transmitters and receivers to support the signal extension you need</a:t>
            </a:r>
          </a:p>
          <a:p>
            <a:pPr marL="937260" lvl="2" indent="-342900"/>
            <a:r>
              <a:rPr lang="en-US" dirty="0"/>
              <a:t>Audio</a:t>
            </a:r>
          </a:p>
          <a:p>
            <a:pPr marL="937260" lvl="2" indent="-342900"/>
            <a:r>
              <a:rPr lang="en-US" dirty="0"/>
              <a:t>Video</a:t>
            </a:r>
          </a:p>
          <a:p>
            <a:pPr marL="525780" lvl="1" indent="-342900">
              <a:buFont typeface="Arial" panose="020B0604020202020204" pitchFamily="34" charset="0"/>
              <a:buChar char="•"/>
            </a:pPr>
            <a:r>
              <a:rPr lang="en-US" dirty="0"/>
              <a:t>Interoperable with DMPS Lite products</a:t>
            </a:r>
            <a:br>
              <a:rPr lang="en-US" dirty="0"/>
            </a:br>
            <a:endParaRPr lang="en-US" dirty="0"/>
          </a:p>
          <a:p>
            <a:r>
              <a:rPr lang="en-US" dirty="0"/>
              <a:t>Features</a:t>
            </a:r>
            <a:endParaRPr lang="en-US" dirty="0">
              <a:solidFill>
                <a:srgbClr val="FF0000"/>
              </a:solidFill>
            </a:endParaRPr>
          </a:p>
          <a:p>
            <a:pPr marL="525780" lvl="1" indent="-342900">
              <a:buFont typeface="Arial" panose="020B0604020202020204" pitchFamily="34" charset="0"/>
              <a:buChar char="•"/>
            </a:pPr>
            <a:r>
              <a:rPr lang="en-US" dirty="0"/>
              <a:t>Switching and transport of 4K </a:t>
            </a:r>
            <a:br>
              <a:rPr lang="en-US" dirty="0"/>
            </a:br>
            <a:r>
              <a:rPr lang="en-US" dirty="0"/>
              <a:t>and control signals over </a:t>
            </a:r>
            <a:br>
              <a:rPr lang="en-US" dirty="0"/>
            </a:br>
            <a:r>
              <a:rPr lang="en-US" dirty="0"/>
              <a:t>standard CAT5e (select models) </a:t>
            </a:r>
          </a:p>
          <a:p>
            <a:pPr marL="525780" lvl="1" indent="-342900">
              <a:buFont typeface="Arial" panose="020B0604020202020204" pitchFamily="34" charset="0"/>
              <a:buChar char="•"/>
            </a:pPr>
            <a:endParaRPr lang="en-US" b="1" dirty="0"/>
          </a:p>
        </p:txBody>
      </p:sp>
    </p:spTree>
    <p:extLst>
      <p:ext uri="{BB962C8B-B14F-4D97-AF65-F5344CB8AC3E}">
        <p14:creationId xmlns:p14="http://schemas.microsoft.com/office/powerpoint/2010/main" val="45311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05E5-15DD-4E6C-AC11-0D06808702A1}"/>
              </a:ext>
            </a:extLst>
          </p:cNvPr>
          <p:cNvSpPr>
            <a:spLocks noGrp="1"/>
          </p:cNvSpPr>
          <p:nvPr>
            <p:ph type="title"/>
          </p:nvPr>
        </p:nvSpPr>
        <p:spPr/>
        <p:txBody>
          <a:bodyPr/>
          <a:lstStyle/>
          <a:p>
            <a:r>
              <a:rPr lang="en-US" dirty="0"/>
              <a:t>What?</a:t>
            </a:r>
          </a:p>
        </p:txBody>
      </p:sp>
      <p:sp>
        <p:nvSpPr>
          <p:cNvPr id="3" name="Text Placeholder 2">
            <a:extLst>
              <a:ext uri="{FF2B5EF4-FFF2-40B4-BE49-F238E27FC236}">
                <a16:creationId xmlns:a16="http://schemas.microsoft.com/office/drawing/2014/main" id="{44AA9B65-E4D3-45F9-B56F-746803BF934A}"/>
              </a:ext>
            </a:extLst>
          </p:cNvPr>
          <p:cNvSpPr>
            <a:spLocks noGrp="1"/>
          </p:cNvSpPr>
          <p:nvPr>
            <p:ph type="body" sz="quarter" idx="10"/>
          </p:nvPr>
        </p:nvSpPr>
        <p:spPr/>
        <p:txBody>
          <a:bodyPr/>
          <a:lstStyle/>
          <a:p>
            <a:r>
              <a:rPr lang="en-US" dirty="0"/>
              <a:t>Product Lineup</a:t>
            </a:r>
          </a:p>
        </p:txBody>
      </p:sp>
    </p:spTree>
    <p:extLst>
      <p:ext uri="{BB962C8B-B14F-4D97-AF65-F5344CB8AC3E}">
        <p14:creationId xmlns:p14="http://schemas.microsoft.com/office/powerpoint/2010/main" val="30023297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AE00-C2AB-6B40-9B2D-C9C2B80ED663}"/>
              </a:ext>
            </a:extLst>
          </p:cNvPr>
          <p:cNvSpPr>
            <a:spLocks noGrp="1"/>
          </p:cNvSpPr>
          <p:nvPr>
            <p:ph type="title"/>
          </p:nvPr>
        </p:nvSpPr>
        <p:spPr/>
        <p:txBody>
          <a:bodyPr/>
          <a:lstStyle/>
          <a:p>
            <a:r>
              <a:rPr lang="en-US" b="1" dirty="0"/>
              <a:t>DMPS Lite: </a:t>
            </a:r>
            <a:r>
              <a:rPr lang="en-US" dirty="0"/>
              <a:t>Products</a:t>
            </a:r>
          </a:p>
        </p:txBody>
      </p:sp>
      <p:sp>
        <p:nvSpPr>
          <p:cNvPr id="3" name="Content Placeholder 2">
            <a:extLst>
              <a:ext uri="{FF2B5EF4-FFF2-40B4-BE49-F238E27FC236}">
                <a16:creationId xmlns:a16="http://schemas.microsoft.com/office/drawing/2014/main" id="{0AB97055-065C-D042-8E02-DAB16C75BF82}"/>
              </a:ext>
            </a:extLst>
          </p:cNvPr>
          <p:cNvSpPr>
            <a:spLocks noGrp="1"/>
          </p:cNvSpPr>
          <p:nvPr>
            <p:ph sz="half" idx="1"/>
          </p:nvPr>
        </p:nvSpPr>
        <p:spPr>
          <a:xfrm>
            <a:off x="555585" y="4164063"/>
            <a:ext cx="4640484" cy="1697137"/>
          </a:xfrm>
        </p:spPr>
        <p:txBody>
          <a:bodyPr/>
          <a:lstStyle/>
          <a:p>
            <a:r>
              <a:rPr lang="en-US" dirty="0"/>
              <a:t>HD-RX-4K-510-C-E</a:t>
            </a:r>
          </a:p>
          <a:p>
            <a:pPr lvl="1"/>
            <a:r>
              <a:rPr lang="en-US" sz="1400" dirty="0">
                <a:solidFill>
                  <a:srgbClr val="004A80"/>
                </a:solidFill>
              </a:rPr>
              <a:t>4K Multiformat 5x1 AV Switcher and Receiver</a:t>
            </a:r>
          </a:p>
        </p:txBody>
      </p:sp>
      <p:sp>
        <p:nvSpPr>
          <p:cNvPr id="4" name="Content Placeholder 3">
            <a:extLst>
              <a:ext uri="{FF2B5EF4-FFF2-40B4-BE49-F238E27FC236}">
                <a16:creationId xmlns:a16="http://schemas.microsoft.com/office/drawing/2014/main" id="{06A9F829-95EA-AA42-BED5-31B1AC5E3272}"/>
              </a:ext>
            </a:extLst>
          </p:cNvPr>
          <p:cNvSpPr>
            <a:spLocks noGrp="1"/>
          </p:cNvSpPr>
          <p:nvPr>
            <p:ph sz="half" idx="2"/>
          </p:nvPr>
        </p:nvSpPr>
        <p:spPr>
          <a:xfrm>
            <a:off x="6525712" y="4164063"/>
            <a:ext cx="3745375" cy="1222575"/>
          </a:xfrm>
        </p:spPr>
        <p:txBody>
          <a:bodyPr/>
          <a:lstStyle/>
          <a:p>
            <a:r>
              <a:rPr lang="en-US" dirty="0"/>
              <a:t>HD-RX-4K-510-C-E-SW4</a:t>
            </a:r>
          </a:p>
          <a:p>
            <a:r>
              <a:rPr lang="en-US" sz="1400" b="0" dirty="0">
                <a:solidFill>
                  <a:schemeClr val="tx2"/>
                </a:solidFill>
              </a:rPr>
              <a:t>4K Multiformat 5x1 AV Switcher and Receiver with 4-Port Ethernet Switch</a:t>
            </a:r>
          </a:p>
        </p:txBody>
      </p:sp>
      <p:pic>
        <p:nvPicPr>
          <p:cNvPr id="6" name="Picture 5" descr="A screenshot of a computer&#10;&#10;Description automatically generated">
            <a:extLst>
              <a:ext uri="{FF2B5EF4-FFF2-40B4-BE49-F238E27FC236}">
                <a16:creationId xmlns:a16="http://schemas.microsoft.com/office/drawing/2014/main" id="{B0054E3F-303A-1241-9671-B1F06C18A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2158537"/>
            <a:ext cx="5524500" cy="1886848"/>
          </a:xfrm>
          <a:prstGeom prst="rect">
            <a:avLst/>
          </a:prstGeom>
        </p:spPr>
      </p:pic>
      <p:pic>
        <p:nvPicPr>
          <p:cNvPr id="7" name="Picture 6">
            <a:extLst>
              <a:ext uri="{FF2B5EF4-FFF2-40B4-BE49-F238E27FC236}">
                <a16:creationId xmlns:a16="http://schemas.microsoft.com/office/drawing/2014/main" id="{1D3C00D5-0727-6540-80BA-295064CE71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24602" y="2158538"/>
            <a:ext cx="5524500" cy="1886847"/>
          </a:xfrm>
          <a:prstGeom prst="rect">
            <a:avLst/>
          </a:prstGeom>
        </p:spPr>
      </p:pic>
    </p:spTree>
    <p:extLst>
      <p:ext uri="{BB962C8B-B14F-4D97-AF65-F5344CB8AC3E}">
        <p14:creationId xmlns:p14="http://schemas.microsoft.com/office/powerpoint/2010/main" val="2950583762"/>
      </p:ext>
    </p:extLst>
  </p:cSld>
  <p:clrMapOvr>
    <a:masterClrMapping/>
  </p:clrMapOvr>
  <p:transition>
    <p:fade/>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restron">
      <a:dk1>
        <a:srgbClr val="3E484F"/>
      </a:dk1>
      <a:lt1>
        <a:srgbClr val="D7DFD7"/>
      </a:lt1>
      <a:dk2>
        <a:srgbClr val="004980"/>
      </a:dk2>
      <a:lt2>
        <a:srgbClr val="007CA0"/>
      </a:lt2>
      <a:accent1>
        <a:srgbClr val="7B7BBA"/>
      </a:accent1>
      <a:accent2>
        <a:srgbClr val="00AC80"/>
      </a:accent2>
      <a:accent3>
        <a:srgbClr val="D3DE44"/>
      </a:accent3>
      <a:accent4>
        <a:srgbClr val="0E99D6"/>
      </a:accent4>
      <a:accent5>
        <a:srgbClr val="BA1C83"/>
      </a:accent5>
      <a:accent6>
        <a:srgbClr val="F0563E"/>
      </a:accent6>
      <a:hlink>
        <a:srgbClr val="FCB544"/>
      </a:hlink>
      <a:folHlink>
        <a:srgbClr val="6219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PPT_2019_Template-Crestron_v3</Template>
  <TotalTime>9430</TotalTime>
  <Words>648</Words>
  <Application>Microsoft Office PowerPoint</Application>
  <PresentationFormat>Widescreen</PresentationFormat>
  <Paragraphs>179</Paragraphs>
  <Slides>30</Slides>
  <Notes>23</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Arial Narrow</vt:lpstr>
      <vt:lpstr>Calibri</vt:lpstr>
      <vt:lpstr>Calibri Light</vt:lpstr>
      <vt:lpstr>FF Mark Pro Bold</vt:lpstr>
      <vt:lpstr>Wingdings</vt:lpstr>
      <vt:lpstr>Custom Design</vt:lpstr>
      <vt:lpstr>Office Theme</vt:lpstr>
      <vt:lpstr>Simple Room Solutions</vt:lpstr>
      <vt:lpstr>PowerPoint Presentation</vt:lpstr>
      <vt:lpstr>PowerPoint Presentation</vt:lpstr>
      <vt:lpstr>DMPS Lite: Multisource-to-Display</vt:lpstr>
      <vt:lpstr>DMPS Lite: Multisource-to-Display</vt:lpstr>
      <vt:lpstr>DM Lite: Source-to-Display</vt:lpstr>
      <vt:lpstr>DM Lite: Source-to-Display</vt:lpstr>
      <vt:lpstr>What?</vt:lpstr>
      <vt:lpstr>DMPS Lite: Products</vt:lpstr>
      <vt:lpstr>DMPS Lite: Products</vt:lpstr>
      <vt:lpstr>DMPS Lite: Products</vt:lpstr>
      <vt:lpstr>DM Lite: Products</vt:lpstr>
      <vt:lpstr>How do you get system up and running?</vt:lpstr>
      <vt:lpstr>Native Web Based Configuration</vt:lpstr>
      <vt:lpstr>Native Web Based Configuration</vt:lpstr>
      <vt:lpstr>Native Web Based Configuration</vt:lpstr>
      <vt:lpstr>Native Web Based Configuration</vt:lpstr>
      <vt:lpstr>.AV Framework – Web based Configuration </vt:lpstr>
      <vt:lpstr>As simple as 1, 2 , 3</vt:lpstr>
      <vt:lpstr>As simple as 1, 2 , 3</vt:lpstr>
      <vt:lpstr>As simple as 1, 2 , 3</vt:lpstr>
      <vt:lpstr>Applications</vt:lpstr>
      <vt:lpstr>Applications: Education</vt:lpstr>
      <vt:lpstr>Applications: Enterprise</vt:lpstr>
      <vt:lpstr>Applications: Government</vt:lpstr>
      <vt:lpstr>Applications: Retail</vt:lpstr>
      <vt:lpstr>Applications: Hospitality</vt:lpstr>
      <vt:lpstr>Resources at crestron.com/DMPSLite</vt:lpstr>
      <vt:lpstr>Simple Room Solutions</vt:lpstr>
      <vt:lpstr>Simple Room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timroe</dc:creator>
  <cp:lastModifiedBy>Sarah Beggs</cp:lastModifiedBy>
  <cp:revision>185</cp:revision>
  <dcterms:created xsi:type="dcterms:W3CDTF">2016-10-19T15:11:00Z</dcterms:created>
  <dcterms:modified xsi:type="dcterms:W3CDTF">2019-12-19T15:49:02Z</dcterms:modified>
</cp:coreProperties>
</file>